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“Breathe on Me, Breath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575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Breathe on me, Breath of God,</a:t>
            </a:r>
          </a:p>
          <a:p>
            <a:r>
              <a:rPr lang="en-US" dirty="0"/>
              <a:t>Fill me with life anew</a:t>
            </a:r>
          </a:p>
          <a:p>
            <a:r>
              <a:rPr lang="en-US" dirty="0"/>
              <a:t>That I may love what Thou dost love</a:t>
            </a:r>
          </a:p>
          <a:p>
            <a:r>
              <a:rPr lang="en-US" dirty="0"/>
              <a:t>And do what Thou wouldst do.</a:t>
            </a:r>
          </a:p>
          <a:p>
            <a:endParaRPr lang="en-US" dirty="0"/>
          </a:p>
          <a:p>
            <a:r>
              <a:rPr lang="en-US" dirty="0"/>
              <a:t>Breathe on me, Breath of God,</a:t>
            </a:r>
          </a:p>
          <a:p>
            <a:r>
              <a:rPr lang="en-US" dirty="0"/>
              <a:t>Until my heart is pure,</a:t>
            </a:r>
          </a:p>
          <a:p>
            <a:r>
              <a:rPr lang="en-US" dirty="0"/>
              <a:t>Until with Thee I will one will—</a:t>
            </a:r>
          </a:p>
          <a:p>
            <a:r>
              <a:rPr lang="en-US" dirty="0"/>
              <a:t>To do and to endure.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“Breathe on Me, Breath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4234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Breathe on me, Breath of God,</a:t>
            </a:r>
          </a:p>
          <a:p>
            <a:r>
              <a:rPr lang="en-US" dirty="0" err="1"/>
              <a:t>‘Til</a:t>
            </a:r>
            <a:r>
              <a:rPr lang="en-US" dirty="0"/>
              <a:t> I am wholly Thine,</a:t>
            </a:r>
          </a:p>
          <a:p>
            <a:r>
              <a:rPr lang="en-US" dirty="0"/>
              <a:t>Until this earthly part of me</a:t>
            </a:r>
          </a:p>
          <a:p>
            <a:r>
              <a:rPr lang="en-US" dirty="0"/>
              <a:t>Glows with Thy fire divine.</a:t>
            </a:r>
          </a:p>
          <a:p>
            <a:endParaRPr lang="en-US" dirty="0"/>
          </a:p>
          <a:p>
            <a:r>
              <a:rPr lang="en-US" dirty="0"/>
              <a:t>Breathe on me, Breath of God,</a:t>
            </a:r>
          </a:p>
          <a:p>
            <a:r>
              <a:rPr lang="en-US" dirty="0"/>
              <a:t>So shall I never die</a:t>
            </a:r>
          </a:p>
          <a:p>
            <a:r>
              <a:rPr lang="en-US" dirty="0"/>
              <a:t>But live with Thee the perfect life</a:t>
            </a:r>
          </a:p>
          <a:p>
            <a:r>
              <a:rPr lang="en-US" dirty="0"/>
              <a:t>Of Thine eternity.</a:t>
            </a:r>
          </a:p>
        </p:txBody>
      </p:sp>
    </p:spTree>
    <p:extLst>
      <p:ext uri="{BB962C8B-B14F-4D97-AF65-F5344CB8AC3E}">
        <p14:creationId xmlns:p14="http://schemas.microsoft.com/office/powerpoint/2010/main" val="31973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59</cp:revision>
  <dcterms:created xsi:type="dcterms:W3CDTF">2017-06-11T14:47:46Z</dcterms:created>
  <dcterms:modified xsi:type="dcterms:W3CDTF">2019-11-10T15:14:08Z</dcterms:modified>
</cp:coreProperties>
</file>