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5809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 spc="5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11889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creatures of our God and King,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Lift up your voices, with us sing!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Alleluia!  Alleluia!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burning sun with golden beam,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silver moon with softer gleam!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praise Him, O praise Him!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Alleluia!  Alleluia!  Alleluia!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5809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 spc="5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30642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Dear mother earth, who day by day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Unfoldest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blessings on our way,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praise Him!  Alleluia!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flowers and fruits that in thee grow,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them His glory also show!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praise Him, O praise Him!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Alleluia!  Alleluia!  Alleluia!</a:t>
            </a:r>
          </a:p>
        </p:txBody>
      </p:sp>
    </p:spTree>
    <p:extLst>
      <p:ext uri="{BB962C8B-B14F-4D97-AF65-F5344CB8AC3E}">
        <p14:creationId xmlns:p14="http://schemas.microsoft.com/office/powerpoint/2010/main" val="373755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5809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 spc="5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66268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all ye men of tender heart,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Forgiving others, take your part.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sing ye!  Alleluia!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who long pain and sorrow bear,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God and on Him cast your care!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praise Him, O praise Him!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Alleluia!  Alleluia!  Alleluia!</a:t>
            </a:r>
          </a:p>
        </p:txBody>
      </p:sp>
    </p:spTree>
    <p:extLst>
      <p:ext uri="{BB962C8B-B14F-4D97-AF65-F5344CB8AC3E}">
        <p14:creationId xmlns:p14="http://schemas.microsoft.com/office/powerpoint/2010/main" val="8822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spc="50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Creatures of our God and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1377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all things their Creator bless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worship Him in humbleness.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praise Him!  Alleluia!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Praise, praise the Father, praise the Son,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praise the Spirit, Three in One!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praise Him, O praise Him!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Alleluia!  Alleluia!  Alleluia!</a:t>
            </a:r>
          </a:p>
        </p:txBody>
      </p:sp>
    </p:spTree>
    <p:extLst>
      <p:ext uri="{BB962C8B-B14F-4D97-AF65-F5344CB8AC3E}">
        <p14:creationId xmlns:p14="http://schemas.microsoft.com/office/powerpoint/2010/main" val="147105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238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25</cp:revision>
  <dcterms:created xsi:type="dcterms:W3CDTF">2017-06-11T14:47:46Z</dcterms:created>
  <dcterms:modified xsi:type="dcterms:W3CDTF">2020-03-15T16:20:20Z</dcterms:modified>
</cp:coreProperties>
</file>