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“Behold Thy Sons and Daughters,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575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Behold Thy sons and daughters, Lord,</a:t>
            </a:r>
          </a:p>
          <a:p>
            <a:r>
              <a:rPr lang="en-US" dirty="0"/>
              <a:t>On whom we lay our hands;</a:t>
            </a:r>
          </a:p>
          <a:p>
            <a:r>
              <a:rPr lang="en-US" dirty="0"/>
              <a:t>They have fulfilled the gospel word</a:t>
            </a:r>
          </a:p>
          <a:p>
            <a:r>
              <a:rPr lang="en-US" dirty="0"/>
              <a:t>And bowed at thy commands.</a:t>
            </a:r>
          </a:p>
          <a:p>
            <a:endParaRPr lang="en-US" dirty="0"/>
          </a:p>
          <a:p>
            <a:r>
              <a:rPr lang="en-US" dirty="0"/>
              <a:t>Seal them by Thine own Spirit’s power,</a:t>
            </a:r>
          </a:p>
          <a:p>
            <a:r>
              <a:rPr lang="en-US" dirty="0"/>
              <a:t>Which purifies from sin,</a:t>
            </a:r>
          </a:p>
          <a:p>
            <a:r>
              <a:rPr lang="en-US" dirty="0"/>
              <a:t>And may they find from this blest hour</a:t>
            </a:r>
          </a:p>
          <a:p>
            <a:r>
              <a:rPr lang="en-US" dirty="0"/>
              <a:t>Thy Spirit rules within.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“Behold Thy Sons and Daughters,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8884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Strengthen their faith, confirm their hope,</a:t>
            </a:r>
          </a:p>
          <a:p>
            <a:r>
              <a:rPr lang="en-US" dirty="0"/>
              <a:t>And guide them in the way;</a:t>
            </a:r>
          </a:p>
          <a:p>
            <a:r>
              <a:rPr lang="en-US" dirty="0"/>
              <a:t>With comfort bear their spirits up</a:t>
            </a:r>
          </a:p>
          <a:p>
            <a:r>
              <a:rPr lang="en-US" dirty="0"/>
              <a:t>Until the perfect day.</a:t>
            </a:r>
          </a:p>
        </p:txBody>
      </p:sp>
    </p:spTree>
    <p:extLst>
      <p:ext uri="{BB962C8B-B14F-4D97-AF65-F5344CB8AC3E}">
        <p14:creationId xmlns:p14="http://schemas.microsoft.com/office/powerpoint/2010/main" val="31973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62</cp:revision>
  <dcterms:created xsi:type="dcterms:W3CDTF">2017-06-11T14:47:46Z</dcterms:created>
  <dcterms:modified xsi:type="dcterms:W3CDTF">2019-11-24T17:29:16Z</dcterms:modified>
</cp:coreProperties>
</file>