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God, The Eternal Father”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God, the eternal Father,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dwells amid the sky,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Jesus’ name we ask Thee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bless and sanctify,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we are pure before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bread and cup of wine,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we may all remember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offering so divine.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God, The Eternal Father”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sacred, holy offering,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man least understood,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have our sins remitted,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take His flesh and blood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we may ever witness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sufferings of Thy Son,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always have His Spirit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make our hearts as one.</a:t>
            </a:r>
          </a:p>
        </p:txBody>
      </p:sp>
    </p:spTree>
    <p:extLst>
      <p:ext uri="{BB962C8B-B14F-4D97-AF65-F5344CB8AC3E}">
        <p14:creationId xmlns:p14="http://schemas.microsoft.com/office/powerpoint/2010/main" val="1721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God, The Eternal Father”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Jesus, the Anointed,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Descended from above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gave Himself a ransom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win our souls with love,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no apparent beauty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men should Him desire,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was the promised Saviour,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purify with fire.</a:t>
            </a:r>
          </a:p>
        </p:txBody>
      </p:sp>
    </p:spTree>
    <p:extLst>
      <p:ext uri="{BB962C8B-B14F-4D97-AF65-F5344CB8AC3E}">
        <p14:creationId xmlns:p14="http://schemas.microsoft.com/office/powerpoint/2010/main" val="185404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God, The Eternal Father”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How infinite Thy wisdom,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plan of holiness,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made salvation perfect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veiled the Lord in flesh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walk upon His footstool,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be like man, almost,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His exalted station,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die or all was lost.</a:t>
            </a:r>
          </a:p>
        </p:txBody>
      </p:sp>
    </p:spTree>
    <p:extLst>
      <p:ext uri="{BB962C8B-B14F-4D97-AF65-F5344CB8AC3E}">
        <p14:creationId xmlns:p14="http://schemas.microsoft.com/office/powerpoint/2010/main" val="331172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2019-12-01T16:12:17Z</dcterms:modified>
</cp:coreProperties>
</file>