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Lord, How Can it Be?”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5577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Lord, how can it be</a:t>
            </a:r>
          </a:p>
          <a:p>
            <a:r>
              <a:rPr lang="en-US" dirty="0"/>
              <a:t>That I may come to eat with Thee</a:t>
            </a:r>
          </a:p>
          <a:p>
            <a:r>
              <a:rPr lang="en-US" dirty="0"/>
              <a:t>This sacred, heavenly food?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robe is marked with sin;</a:t>
            </a:r>
          </a:p>
          <a:p>
            <a:r>
              <a:rPr lang="en-US" dirty="0"/>
              <a:t>How can I come Thy courts within</a:t>
            </a:r>
          </a:p>
          <a:p>
            <a:r>
              <a:rPr lang="en-US" dirty="0"/>
              <a:t>To eat and drink with God?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Lord, How Can it Be?”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5473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Lord, by faith I see</a:t>
            </a:r>
          </a:p>
          <a:p>
            <a:r>
              <a:rPr lang="en-US" dirty="0"/>
              <a:t>That Thou didst give Thyself for me,</a:t>
            </a:r>
          </a:p>
          <a:p>
            <a:r>
              <a:rPr lang="en-US" dirty="0"/>
              <a:t>To cleanse my soul from sin.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sweet morning hour,</a:t>
            </a:r>
          </a:p>
          <a:p>
            <a:r>
              <a:rPr lang="en-US" dirty="0"/>
              <a:t>O seal on me Thy cleansing power</a:t>
            </a:r>
          </a:p>
          <a:p>
            <a:r>
              <a:rPr lang="en-US" dirty="0"/>
              <a:t>That I may holy be.</a:t>
            </a:r>
          </a:p>
        </p:txBody>
      </p:sp>
    </p:spTree>
    <p:extLst>
      <p:ext uri="{BB962C8B-B14F-4D97-AF65-F5344CB8AC3E}">
        <p14:creationId xmlns:p14="http://schemas.microsoft.com/office/powerpoint/2010/main" val="10770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Lord, How Can it Be?”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70793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And then with heart—full, free—</a:t>
            </a:r>
          </a:p>
          <a:p>
            <a:r>
              <a:rPr lang="en-US" dirty="0"/>
              <a:t>I reach my hand to eat with Thee,</a:t>
            </a:r>
          </a:p>
          <a:p>
            <a:r>
              <a:rPr lang="en-US" dirty="0"/>
              <a:t>In oneness with my God.</a:t>
            </a:r>
          </a:p>
        </p:txBody>
      </p:sp>
    </p:spTree>
    <p:extLst>
      <p:ext uri="{BB962C8B-B14F-4D97-AF65-F5344CB8AC3E}">
        <p14:creationId xmlns:p14="http://schemas.microsoft.com/office/powerpoint/2010/main" val="275217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35</cp:revision>
  <dcterms:created xsi:type="dcterms:W3CDTF">2017-06-11T14:47:46Z</dcterms:created>
  <dcterms:modified xsi:type="dcterms:W3CDTF">2020-02-02T16:51:40Z</dcterms:modified>
</cp:coreProperties>
</file>