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the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All Ye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all ye nations,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Him, all ye hosts above;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Shout with joyful acclamations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divine, victorious love;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His kingdom now promoted,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earth her monarch know;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my all to Him devoted,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my Lord my all I owe.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the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All Ye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83128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 how beauteous on the mountains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their feet, whose grand design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to guide us to the fountains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o’erflow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with bliss divine,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proclaim the joyful tidings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salvation all around—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Disregard the world’s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deridings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in works of love abound.</a:t>
            </a:r>
          </a:p>
        </p:txBody>
      </p:sp>
    </p:spTree>
    <p:extLst>
      <p:ext uri="{BB962C8B-B14F-4D97-AF65-F5344CB8AC3E}">
        <p14:creationId xmlns:p14="http://schemas.microsoft.com/office/powerpoint/2010/main" val="182728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the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All Ye Nations”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16669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my substance I will honor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Redeemer and my Lord;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Were ten thousand worlds my manor,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were nothing to His word;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the heralds of salvation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abounding grace proclaim,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His friends of every station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Gladly join to spread His fame.</a:t>
            </a:r>
          </a:p>
        </p:txBody>
      </p:sp>
    </p:spTree>
    <p:extLst>
      <p:ext uri="{BB962C8B-B14F-4D97-AF65-F5344CB8AC3E}">
        <p14:creationId xmlns:p14="http://schemas.microsoft.com/office/powerpoint/2010/main" val="34256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29</cp:revision>
  <dcterms:created xsi:type="dcterms:W3CDTF">2017-06-11T14:47:46Z</dcterms:created>
  <dcterms:modified xsi:type="dcterms:W3CDTF">2020-02-09T16:53:20Z</dcterms:modified>
</cp:coreProperties>
</file>