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3200" u="sng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defRPr>
            </a:lvl1pPr>
          </a:lstStyle>
          <a:p>
            <a:r>
              <a:rPr lang="en-US" dirty="0"/>
              <a:t>“Church of Christ, in Latter Days”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63413"/>
            <a:ext cx="12192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spc="5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defRPr>
            </a:lvl1pPr>
          </a:lstStyle>
          <a:p>
            <a:r>
              <a:rPr lang="en-US" dirty="0"/>
              <a:t>Church of Christ, in latter days,</a:t>
            </a:r>
          </a:p>
          <a:p>
            <a:r>
              <a:rPr lang="en-US" dirty="0"/>
              <a:t>Rise, fulfill thy destiny,</a:t>
            </a:r>
          </a:p>
          <a:p>
            <a:r>
              <a:rPr lang="en-US" dirty="0"/>
              <a:t>Meet the challenge of this hour,</a:t>
            </a:r>
          </a:p>
          <a:p>
            <a:r>
              <a:rPr lang="en-US" dirty="0"/>
              <a:t>Serve in love and unity.</a:t>
            </a:r>
          </a:p>
          <a:p>
            <a:endParaRPr lang="en-US" dirty="0"/>
          </a:p>
          <a:p>
            <a:r>
              <a:rPr lang="en-US" dirty="0"/>
              <a:t>Church of Christ, at last restored,</a:t>
            </a:r>
          </a:p>
          <a:p>
            <a:r>
              <a:rPr lang="en-US" dirty="0"/>
              <a:t>Bring the gospel for today,</a:t>
            </a:r>
          </a:p>
          <a:p>
            <a:r>
              <a:rPr lang="en-US" dirty="0"/>
              <a:t>Lead by revelation’s light</a:t>
            </a:r>
          </a:p>
          <a:p>
            <a:r>
              <a:rPr lang="en-US" dirty="0"/>
              <a:t>Those who would His call obey.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3200" u="sng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defRPr>
            </a:lvl1pPr>
          </a:lstStyle>
          <a:p>
            <a:r>
              <a:rPr lang="en-US" dirty="0"/>
              <a:t>“Church of Christ, in Latter Days”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17731"/>
            <a:ext cx="12192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spc="5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defRPr>
            </a:lvl1pPr>
          </a:lstStyle>
          <a:p>
            <a:r>
              <a:rPr lang="en-US" dirty="0"/>
              <a:t>Body of the Christ thou art,</a:t>
            </a:r>
          </a:p>
          <a:p>
            <a:r>
              <a:rPr lang="en-US" dirty="0"/>
              <a:t>Now as in the years gone by.</a:t>
            </a:r>
          </a:p>
          <a:p>
            <a:r>
              <a:rPr lang="en-US" dirty="0"/>
              <a:t>May we, Lord, press on in strength,</a:t>
            </a:r>
          </a:p>
          <a:p>
            <a:r>
              <a:rPr lang="en-US" dirty="0"/>
              <a:t>One with those who martyred lie.</a:t>
            </a:r>
          </a:p>
          <a:p>
            <a:endParaRPr lang="en-US" dirty="0"/>
          </a:p>
          <a:p>
            <a:r>
              <a:rPr lang="en-US" dirty="0"/>
              <a:t>In the bond of Christ, we, too,</a:t>
            </a:r>
          </a:p>
          <a:p>
            <a:r>
              <a:rPr lang="en-US" dirty="0"/>
              <a:t>See to build Thy kingdom, Lord,</a:t>
            </a:r>
          </a:p>
          <a:p>
            <a:r>
              <a:rPr lang="en-US" dirty="0"/>
              <a:t>Implementing hope and love</a:t>
            </a:r>
          </a:p>
          <a:p>
            <a:r>
              <a:rPr lang="en-US" dirty="0"/>
              <a:t>With productive skill outpoured.</a:t>
            </a:r>
          </a:p>
        </p:txBody>
      </p:sp>
    </p:spTree>
    <p:extLst>
      <p:ext uri="{BB962C8B-B14F-4D97-AF65-F5344CB8AC3E}">
        <p14:creationId xmlns:p14="http://schemas.microsoft.com/office/powerpoint/2010/main" val="1026000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3200" u="sng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defRPr>
            </a:lvl1pPr>
          </a:lstStyle>
          <a:p>
            <a:r>
              <a:rPr lang="en-US" dirty="0"/>
              <a:t>“Church of Christ, in Latter Days”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459069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spc="5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defRPr>
            </a:lvl1pPr>
          </a:lstStyle>
          <a:p>
            <a:r>
              <a:rPr lang="en-US" dirty="0"/>
              <a:t>Prosper Thou Thy church, O Christ;</a:t>
            </a:r>
          </a:p>
          <a:p>
            <a:r>
              <a:rPr lang="en-US" dirty="0"/>
              <a:t>Still Thy people guide and bless.</a:t>
            </a:r>
          </a:p>
          <a:p>
            <a:r>
              <a:rPr lang="en-US" dirty="0"/>
              <a:t>With Thy grace divine sustain</a:t>
            </a:r>
          </a:p>
          <a:p>
            <a:r>
              <a:rPr lang="en-US" dirty="0"/>
              <a:t>All who will Thy name confess.</a:t>
            </a:r>
          </a:p>
        </p:txBody>
      </p:sp>
    </p:spTree>
    <p:extLst>
      <p:ext uri="{BB962C8B-B14F-4D97-AF65-F5344CB8AC3E}">
        <p14:creationId xmlns:p14="http://schemas.microsoft.com/office/powerpoint/2010/main" val="3168266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165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Assistant</vt:lpstr>
      <vt:lpstr>Assistant SemiBold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Zarahemla Branch</cp:lastModifiedBy>
  <cp:revision>30</cp:revision>
  <dcterms:created xsi:type="dcterms:W3CDTF">2017-06-11T14:47:46Z</dcterms:created>
  <dcterms:modified xsi:type="dcterms:W3CDTF">2019-11-10T15:20:45Z</dcterms:modified>
</cp:coreProperties>
</file>