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“The God of Abraham Praise”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5826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The God of Abraham praise,</a:t>
            </a:r>
          </a:p>
          <a:p>
            <a:r>
              <a:rPr lang="en-US" dirty="0"/>
              <a:t>All praised be His name,</a:t>
            </a:r>
          </a:p>
          <a:p>
            <a:r>
              <a:rPr lang="en-US" dirty="0"/>
              <a:t>Who was and is and is to be</a:t>
            </a:r>
          </a:p>
          <a:p>
            <a:r>
              <a:rPr lang="en-US" dirty="0"/>
              <a:t>And still the same!</a:t>
            </a:r>
          </a:p>
          <a:p>
            <a:endParaRPr lang="en-US" dirty="0"/>
          </a:p>
          <a:p>
            <a:r>
              <a:rPr lang="en-US" dirty="0"/>
              <a:t>Is spirit </a:t>
            </a:r>
            <a:r>
              <a:rPr lang="en-US" dirty="0" err="1"/>
              <a:t>floweth</a:t>
            </a:r>
            <a:r>
              <a:rPr lang="en-US" dirty="0"/>
              <a:t> free,</a:t>
            </a:r>
          </a:p>
          <a:p>
            <a:r>
              <a:rPr lang="en-US" dirty="0"/>
              <a:t>High surging where it will;</a:t>
            </a:r>
          </a:p>
          <a:p>
            <a:r>
              <a:rPr lang="en-US" dirty="0"/>
              <a:t>In prophet’s word He spoke of old—</a:t>
            </a:r>
          </a:p>
          <a:p>
            <a:r>
              <a:rPr lang="en-US" dirty="0"/>
              <a:t>He </a:t>
            </a:r>
            <a:r>
              <a:rPr lang="en-US" dirty="0" err="1"/>
              <a:t>speaketh</a:t>
            </a:r>
            <a:r>
              <a:rPr lang="en-US" dirty="0"/>
              <a:t> still.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“The God of Abraham Praise”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5826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He hath eternal life</a:t>
            </a:r>
          </a:p>
          <a:p>
            <a:r>
              <a:rPr lang="en-US" dirty="0"/>
              <a:t>Implanted in the soul;</a:t>
            </a:r>
          </a:p>
          <a:p>
            <a:r>
              <a:rPr lang="en-US" dirty="0"/>
              <a:t>His love shall be our strength and stay,</a:t>
            </a:r>
          </a:p>
          <a:p>
            <a:r>
              <a:rPr lang="en-US" dirty="0"/>
              <a:t>While ages roll.</a:t>
            </a:r>
          </a:p>
          <a:p>
            <a:endParaRPr lang="en-US" dirty="0"/>
          </a:p>
          <a:p>
            <a:r>
              <a:rPr lang="en-US" dirty="0"/>
              <a:t>Praise to the living God!</a:t>
            </a:r>
          </a:p>
          <a:p>
            <a:r>
              <a:rPr lang="en-US" dirty="0"/>
              <a:t>All praised be His name,</a:t>
            </a:r>
          </a:p>
          <a:p>
            <a:r>
              <a:rPr lang="en-US" dirty="0"/>
              <a:t>Who was and is and is to be</a:t>
            </a:r>
          </a:p>
          <a:p>
            <a:r>
              <a:rPr lang="en-US" dirty="0"/>
              <a:t>And still </a:t>
            </a:r>
            <a:r>
              <a:rPr lang="en-US"/>
              <a:t>the same!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9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34</cp:revision>
  <dcterms:created xsi:type="dcterms:W3CDTF">2017-06-11T14:47:46Z</dcterms:created>
  <dcterms:modified xsi:type="dcterms:W3CDTF">2020-03-22T15:22:39Z</dcterms:modified>
</cp:coreProperties>
</file>