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72" y="10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68255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3200" u="sng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defRPr>
            </a:lvl1pPr>
          </a:lstStyle>
          <a:p>
            <a:r>
              <a:rPr lang="en-US" dirty="0"/>
              <a:t>“The Spirit of God, Like a Fire is Burning”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724155"/>
            <a:ext cx="12192000" cy="3075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 spc="5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defRPr>
            </a:lvl1pPr>
          </a:lstStyle>
          <a:p>
            <a:r>
              <a:rPr lang="en-US" dirty="0"/>
              <a:t>The Spirit of God like a fire is burning;</a:t>
            </a:r>
          </a:p>
          <a:p>
            <a:r>
              <a:rPr lang="en-US" dirty="0"/>
              <a:t>The latter-day glory begins to come forth;</a:t>
            </a:r>
          </a:p>
          <a:p>
            <a:r>
              <a:rPr lang="en-US" dirty="0"/>
              <a:t>The visions and blessings of old are returning;</a:t>
            </a:r>
          </a:p>
          <a:p>
            <a:r>
              <a:rPr lang="en-US" dirty="0"/>
              <a:t>The angels are coming to visit the Earth.</a:t>
            </a:r>
          </a:p>
          <a:p>
            <a:endParaRPr lang="en-US" dirty="0"/>
          </a:p>
          <a:p>
            <a:r>
              <a:rPr lang="en-US" dirty="0"/>
              <a:t>We’ll sing and we’ll shout with the armies of heaven,</a:t>
            </a:r>
          </a:p>
          <a:p>
            <a:r>
              <a:rPr lang="en-US" dirty="0"/>
              <a:t>“Hosannah, </a:t>
            </a:r>
            <a:r>
              <a:rPr lang="en-US" dirty="0" err="1"/>
              <a:t>hosannah</a:t>
            </a:r>
            <a:r>
              <a:rPr lang="en-US" dirty="0"/>
              <a:t> to God and the Lamb!”</a:t>
            </a:r>
          </a:p>
          <a:p>
            <a:r>
              <a:rPr lang="en-US" dirty="0"/>
              <a:t>Let glory to them in the highest be given</a:t>
            </a:r>
          </a:p>
          <a:p>
            <a:r>
              <a:rPr lang="en-US" dirty="0"/>
              <a:t>Henceforth and forever!  Amen, and Amen!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68255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3200" u="sng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defRPr>
            </a:lvl1pPr>
          </a:lstStyle>
          <a:p>
            <a:r>
              <a:rPr lang="en-US" dirty="0"/>
              <a:t>“The Spirit of God, Like a Fire is Burning”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724155"/>
            <a:ext cx="12192000" cy="3075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 spc="5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defRPr>
            </a:lvl1pPr>
          </a:lstStyle>
          <a:p>
            <a:r>
              <a:rPr lang="en-US" dirty="0"/>
              <a:t>The Lord is extending His saints’ understanding,</a:t>
            </a:r>
          </a:p>
          <a:p>
            <a:r>
              <a:rPr lang="en-US" dirty="0"/>
              <a:t>Restoring their judges and all as at first;</a:t>
            </a:r>
          </a:p>
          <a:p>
            <a:r>
              <a:rPr lang="en-US" dirty="0"/>
              <a:t>The knowledge and power of God are expanding;</a:t>
            </a:r>
          </a:p>
          <a:p>
            <a:r>
              <a:rPr lang="en-US" dirty="0"/>
              <a:t>The veil o’er the Earth is beginning to burst!</a:t>
            </a:r>
          </a:p>
          <a:p>
            <a:endParaRPr lang="en-US" dirty="0"/>
          </a:p>
          <a:p>
            <a:r>
              <a:rPr lang="en-US" dirty="0"/>
              <a:t>We’ll sing and we’ll shout with the armies of heaven,</a:t>
            </a:r>
          </a:p>
          <a:p>
            <a:r>
              <a:rPr lang="en-US" dirty="0"/>
              <a:t>“Hosannah, </a:t>
            </a:r>
            <a:r>
              <a:rPr lang="en-US" dirty="0" err="1"/>
              <a:t>hosannah</a:t>
            </a:r>
            <a:r>
              <a:rPr lang="en-US" dirty="0"/>
              <a:t> to God and the Lamb!”</a:t>
            </a:r>
          </a:p>
          <a:p>
            <a:r>
              <a:rPr lang="en-US" dirty="0"/>
              <a:t>Let glory to them in the highest be given</a:t>
            </a:r>
          </a:p>
          <a:p>
            <a:r>
              <a:rPr lang="en-US" dirty="0"/>
              <a:t>Henceforth and forever!  Amen, and Amen!</a:t>
            </a:r>
          </a:p>
        </p:txBody>
      </p:sp>
    </p:spTree>
    <p:extLst>
      <p:ext uri="{BB962C8B-B14F-4D97-AF65-F5344CB8AC3E}">
        <p14:creationId xmlns:p14="http://schemas.microsoft.com/office/powerpoint/2010/main" val="1711029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68255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3200" u="sng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defRPr>
            </a:lvl1pPr>
          </a:lstStyle>
          <a:p>
            <a:r>
              <a:rPr lang="en-US" dirty="0"/>
              <a:t>“The Spirit of God, Like a Fire is Burning”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724155"/>
            <a:ext cx="12192000" cy="3075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 spc="5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defRPr>
            </a:lvl1pPr>
          </a:lstStyle>
          <a:p>
            <a:r>
              <a:rPr lang="en-US" dirty="0"/>
              <a:t>We call in our solemn assemblies, in spirit,</a:t>
            </a:r>
          </a:p>
          <a:p>
            <a:r>
              <a:rPr lang="en-US" dirty="0"/>
              <a:t>To spread forth the kingdom of heaven abroad,</a:t>
            </a:r>
          </a:p>
          <a:p>
            <a:r>
              <a:rPr lang="en-US" dirty="0"/>
              <a:t>That we through our faith may begin to inherit</a:t>
            </a:r>
          </a:p>
          <a:p>
            <a:r>
              <a:rPr lang="en-US" dirty="0"/>
              <a:t>The visions and blessings and glories of God.</a:t>
            </a:r>
          </a:p>
          <a:p>
            <a:endParaRPr lang="en-US" dirty="0"/>
          </a:p>
          <a:p>
            <a:r>
              <a:rPr lang="en-US" dirty="0"/>
              <a:t>We’ll sing and we’ll shout with the armies of heaven,</a:t>
            </a:r>
          </a:p>
          <a:p>
            <a:r>
              <a:rPr lang="en-US" dirty="0"/>
              <a:t>“Hosannah, </a:t>
            </a:r>
            <a:r>
              <a:rPr lang="en-US" dirty="0" err="1"/>
              <a:t>hosannah</a:t>
            </a:r>
            <a:r>
              <a:rPr lang="en-US" dirty="0"/>
              <a:t> to God and the Lamb!”</a:t>
            </a:r>
          </a:p>
          <a:p>
            <a:r>
              <a:rPr lang="en-US" dirty="0"/>
              <a:t>Let glory to them in the highest be given</a:t>
            </a:r>
          </a:p>
          <a:p>
            <a:r>
              <a:rPr lang="en-US" dirty="0"/>
              <a:t>Henceforth and forever!  Amen, and Amen!</a:t>
            </a:r>
          </a:p>
        </p:txBody>
      </p:sp>
    </p:spTree>
    <p:extLst>
      <p:ext uri="{BB962C8B-B14F-4D97-AF65-F5344CB8AC3E}">
        <p14:creationId xmlns:p14="http://schemas.microsoft.com/office/powerpoint/2010/main" val="104178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263</Words>
  <Application>Microsoft Office PowerPoint</Application>
  <PresentationFormat>Widescreen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Assistant</vt:lpstr>
      <vt:lpstr>Assistant SemiBold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Zarahemla Branch</cp:lastModifiedBy>
  <cp:revision>40</cp:revision>
  <dcterms:created xsi:type="dcterms:W3CDTF">2017-06-11T14:47:46Z</dcterms:created>
  <dcterms:modified xsi:type="dcterms:W3CDTF">2020-03-08T14:36:28Z</dcterms:modified>
</cp:coreProperties>
</file>