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“Hark, Ye Mortals, Hark, Be Still!”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95577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Hark, ye mortals, hark, be still!</a:t>
            </a:r>
          </a:p>
          <a:p>
            <a:r>
              <a:rPr lang="en-US" dirty="0"/>
              <a:t>Voices from Cumorah’s hill,</a:t>
            </a:r>
          </a:p>
          <a:p>
            <a:r>
              <a:rPr lang="en-US" dirty="0"/>
              <a:t>Voices from Cumorah’s hill</a:t>
            </a:r>
          </a:p>
          <a:p>
            <a:endParaRPr lang="en-US" dirty="0"/>
          </a:p>
          <a:p>
            <a:r>
              <a:rPr lang="en-US" dirty="0"/>
              <a:t>Break the silence of the tomb,</a:t>
            </a:r>
          </a:p>
          <a:p>
            <a:r>
              <a:rPr lang="en-US" dirty="0"/>
              <a:t>Penetrate the dreadful gloom,</a:t>
            </a:r>
          </a:p>
          <a:p>
            <a:r>
              <a:rPr lang="en-US" dirty="0"/>
              <a:t>Gently whisper, “All is well;</a:t>
            </a:r>
          </a:p>
          <a:p>
            <a:r>
              <a:rPr lang="en-US" dirty="0"/>
              <a:t>Now is the day of Israel” 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780782"/>
            <a:ext cx="12192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“Hark, Ye Mortals, Hark, Be Still!”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881099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Now the gentile reign is o’er,</a:t>
            </a:r>
          </a:p>
          <a:p>
            <a:r>
              <a:rPr lang="en-US" dirty="0"/>
              <a:t>Darkness covers earth no more;</a:t>
            </a:r>
          </a:p>
          <a:p>
            <a:r>
              <a:rPr lang="en-US" dirty="0"/>
              <a:t>Darkness cover earth no more.</a:t>
            </a:r>
          </a:p>
          <a:p>
            <a:endParaRPr lang="en-US" dirty="0"/>
          </a:p>
          <a:p>
            <a:r>
              <a:rPr lang="en-US" dirty="0"/>
              <a:t>Now shall Zion rise and shine,</a:t>
            </a:r>
          </a:p>
          <a:p>
            <a:r>
              <a:rPr lang="en-US" dirty="0"/>
              <a:t>Fill the world with light diving;</a:t>
            </a:r>
          </a:p>
          <a:p>
            <a:r>
              <a:rPr lang="en-US" dirty="0"/>
              <a:t>Angels shall the tidings tell,</a:t>
            </a:r>
          </a:p>
          <a:p>
            <a:r>
              <a:rPr lang="en-US" dirty="0"/>
              <a:t>“Now is the day of Israel.”</a:t>
            </a:r>
          </a:p>
        </p:txBody>
      </p:sp>
    </p:spTree>
    <p:extLst>
      <p:ext uri="{BB962C8B-B14F-4D97-AF65-F5344CB8AC3E}">
        <p14:creationId xmlns:p14="http://schemas.microsoft.com/office/powerpoint/2010/main" val="107706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“Hark, Ye Mortals, Hark Be Still!”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05775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Thrones shall totter, Babel fall,</a:t>
            </a:r>
          </a:p>
          <a:p>
            <a:r>
              <a:rPr lang="en-US" dirty="0"/>
              <a:t>Satan reign no more at all;</a:t>
            </a:r>
          </a:p>
          <a:p>
            <a:r>
              <a:rPr lang="en-US" dirty="0"/>
              <a:t>Satan reign no more at all.</a:t>
            </a:r>
          </a:p>
          <a:p>
            <a:endParaRPr lang="en-US" dirty="0"/>
          </a:p>
          <a:p>
            <a:r>
              <a:rPr lang="en-US" dirty="0"/>
              <a:t>Saints shall gain the victory,</a:t>
            </a:r>
          </a:p>
          <a:p>
            <a:r>
              <a:rPr lang="en-US" dirty="0"/>
              <a:t>Truth prevail o’er land and sea.</a:t>
            </a:r>
          </a:p>
          <a:p>
            <a:r>
              <a:rPr lang="en-US" dirty="0"/>
              <a:t>Hallelujah, all is well; </a:t>
            </a:r>
          </a:p>
          <a:p>
            <a:r>
              <a:rPr lang="en-US" dirty="0"/>
              <a:t>Now is the day of Israel!</a:t>
            </a:r>
          </a:p>
        </p:txBody>
      </p:sp>
    </p:spTree>
    <p:extLst>
      <p:ext uri="{BB962C8B-B14F-4D97-AF65-F5344CB8AC3E}">
        <p14:creationId xmlns:p14="http://schemas.microsoft.com/office/powerpoint/2010/main" val="275217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“Hark, Ye Mortals, Hark Be Still!”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05775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Jesus soon shall come again;</a:t>
            </a:r>
          </a:p>
          <a:p>
            <a:r>
              <a:rPr lang="en-US" dirty="0"/>
              <a:t>Saints with him shall rise and reign;</a:t>
            </a:r>
          </a:p>
          <a:p>
            <a:r>
              <a:rPr lang="en-US" dirty="0"/>
              <a:t>Saints with him shall rise and reign,</a:t>
            </a:r>
          </a:p>
          <a:p>
            <a:endParaRPr lang="en-US" dirty="0"/>
          </a:p>
          <a:p>
            <a:r>
              <a:rPr lang="en-US" dirty="0"/>
              <a:t>Heaven and earth in songs combine,</a:t>
            </a:r>
          </a:p>
          <a:p>
            <a:r>
              <a:rPr lang="en-US" dirty="0"/>
              <a:t>All the worlds in chorus join,</a:t>
            </a:r>
          </a:p>
          <a:p>
            <a:r>
              <a:rPr lang="en-US" dirty="0"/>
              <a:t>Every tongue the music swell, </a:t>
            </a:r>
          </a:p>
          <a:p>
            <a:r>
              <a:rPr lang="en-US" dirty="0"/>
              <a:t>“Now is the day of Israel.”</a:t>
            </a:r>
          </a:p>
        </p:txBody>
      </p:sp>
    </p:spTree>
    <p:extLst>
      <p:ext uri="{BB962C8B-B14F-4D97-AF65-F5344CB8AC3E}">
        <p14:creationId xmlns:p14="http://schemas.microsoft.com/office/powerpoint/2010/main" val="85953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232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37</cp:revision>
  <dcterms:created xsi:type="dcterms:W3CDTF">2017-06-11T14:47:46Z</dcterms:created>
  <dcterms:modified xsi:type="dcterms:W3CDTF">2020-02-09T17:23:42Z</dcterms:modified>
</cp:coreProperties>
</file>