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“Joyful, Joyful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267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Joyful, Joyful, we adore Thee,</a:t>
            </a:r>
          </a:p>
          <a:p>
            <a:r>
              <a:rPr lang="en-US" dirty="0"/>
              <a:t>God of glory, Lord of love;</a:t>
            </a:r>
          </a:p>
          <a:p>
            <a:r>
              <a:rPr lang="en-US" dirty="0"/>
              <a:t>Hearts unfold like flowers before Thee,</a:t>
            </a:r>
          </a:p>
          <a:p>
            <a:r>
              <a:rPr lang="en-US" dirty="0"/>
              <a:t>Hail Thee as the sun above.</a:t>
            </a:r>
          </a:p>
          <a:p>
            <a:endParaRPr lang="en-US" dirty="0"/>
          </a:p>
          <a:p>
            <a:r>
              <a:rPr lang="en-US" dirty="0"/>
              <a:t>Melt the clouds of sin and sadness;</a:t>
            </a:r>
          </a:p>
          <a:p>
            <a:r>
              <a:rPr lang="en-US" dirty="0"/>
              <a:t>Drive the dark of doubt away;</a:t>
            </a:r>
          </a:p>
          <a:p>
            <a:r>
              <a:rPr lang="en-US" dirty="0"/>
              <a:t>Giver of immortal gladness,</a:t>
            </a:r>
          </a:p>
          <a:p>
            <a:r>
              <a:rPr lang="en-US" dirty="0"/>
              <a:t>Fill us with the light of day!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“Joyful, Joyful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267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All Thy works with joy surround Thee,</a:t>
            </a:r>
          </a:p>
          <a:p>
            <a:r>
              <a:rPr lang="en-US" dirty="0"/>
              <a:t>Earth and heaven reflect Thy rays,</a:t>
            </a:r>
          </a:p>
          <a:p>
            <a:r>
              <a:rPr lang="en-US" dirty="0"/>
              <a:t>Stars and angels sing around Thee,</a:t>
            </a:r>
          </a:p>
          <a:p>
            <a:r>
              <a:rPr lang="en-US" dirty="0"/>
              <a:t>Center of unbroken praise;</a:t>
            </a:r>
          </a:p>
          <a:p>
            <a:endParaRPr lang="en-US" dirty="0"/>
          </a:p>
          <a:p>
            <a:r>
              <a:rPr lang="en-US" dirty="0"/>
              <a:t>Field and forest, vale and mountain,</a:t>
            </a:r>
          </a:p>
          <a:p>
            <a:r>
              <a:rPr lang="en-US" dirty="0"/>
              <a:t>Blossoming meadow, flashing sea,</a:t>
            </a:r>
          </a:p>
          <a:p>
            <a:r>
              <a:rPr lang="en-US" dirty="0"/>
              <a:t>Chanting bird and flowing fountain</a:t>
            </a:r>
          </a:p>
          <a:p>
            <a:r>
              <a:rPr lang="en-US" dirty="0"/>
              <a:t>Call us to rejoice in Thee.</a:t>
            </a:r>
          </a:p>
        </p:txBody>
      </p:sp>
    </p:spTree>
    <p:extLst>
      <p:ext uri="{BB962C8B-B14F-4D97-AF65-F5344CB8AC3E}">
        <p14:creationId xmlns:p14="http://schemas.microsoft.com/office/powerpoint/2010/main" val="34695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“Joyful, Joyful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267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Thou art giving and forgiving,</a:t>
            </a:r>
          </a:p>
          <a:p>
            <a:r>
              <a:rPr lang="en-US" dirty="0"/>
              <a:t>Ever blessing, ever blest,</a:t>
            </a:r>
          </a:p>
          <a:p>
            <a:r>
              <a:rPr lang="en-US" dirty="0"/>
              <a:t>Wellspring of the joy of living,</a:t>
            </a:r>
          </a:p>
          <a:p>
            <a:r>
              <a:rPr lang="en-US" dirty="0"/>
              <a:t>Ocean-depth of happy rest!</a:t>
            </a:r>
          </a:p>
          <a:p>
            <a:endParaRPr lang="en-US" dirty="0"/>
          </a:p>
          <a:p>
            <a:r>
              <a:rPr lang="en-US" dirty="0"/>
              <a:t>Thou our Father, Christ our brother,</a:t>
            </a:r>
          </a:p>
          <a:p>
            <a:r>
              <a:rPr lang="en-US" dirty="0"/>
              <a:t>All who live in love are Thine;</a:t>
            </a:r>
          </a:p>
          <a:p>
            <a:r>
              <a:rPr lang="en-US" dirty="0"/>
              <a:t>Teach us how to love each other,</a:t>
            </a:r>
          </a:p>
          <a:p>
            <a:r>
              <a:rPr lang="en-US" dirty="0"/>
              <a:t>Lift us to the joy divine.</a:t>
            </a:r>
          </a:p>
        </p:txBody>
      </p:sp>
    </p:spTree>
    <p:extLst>
      <p:ext uri="{BB962C8B-B14F-4D97-AF65-F5344CB8AC3E}">
        <p14:creationId xmlns:p14="http://schemas.microsoft.com/office/powerpoint/2010/main" val="136311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“Joyful, Joyful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267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Mortals, join the mighty chorus</a:t>
            </a:r>
          </a:p>
          <a:p>
            <a:r>
              <a:rPr lang="en-US" dirty="0"/>
              <a:t>Which the morning stars began;</a:t>
            </a:r>
          </a:p>
          <a:p>
            <a:r>
              <a:rPr lang="en-US" dirty="0"/>
              <a:t>Father-love is reigning o’er us,</a:t>
            </a:r>
          </a:p>
          <a:p>
            <a:r>
              <a:rPr lang="en-US" dirty="0"/>
              <a:t>Brother-love binds man to man.</a:t>
            </a:r>
          </a:p>
          <a:p>
            <a:endParaRPr lang="en-US" dirty="0"/>
          </a:p>
          <a:p>
            <a:r>
              <a:rPr lang="en-US" dirty="0"/>
              <a:t>Ever singing, march we onward,</a:t>
            </a:r>
          </a:p>
          <a:p>
            <a:r>
              <a:rPr lang="en-US" dirty="0"/>
              <a:t>Victors in the midst of strife;</a:t>
            </a:r>
          </a:p>
          <a:p>
            <a:r>
              <a:rPr lang="en-US" dirty="0"/>
              <a:t>Joyful music lifts us sunward</a:t>
            </a:r>
          </a:p>
          <a:p>
            <a:r>
              <a:rPr lang="en-US" dirty="0"/>
              <a:t>In the triumph song of life.</a:t>
            </a:r>
          </a:p>
        </p:txBody>
      </p:sp>
    </p:spTree>
    <p:extLst>
      <p:ext uri="{BB962C8B-B14F-4D97-AF65-F5344CB8AC3E}">
        <p14:creationId xmlns:p14="http://schemas.microsoft.com/office/powerpoint/2010/main" val="99772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32</cp:revision>
  <dcterms:created xsi:type="dcterms:W3CDTF">2017-06-11T14:47:46Z</dcterms:created>
  <dcterms:modified xsi:type="dcterms:W3CDTF">2020-03-22T15:18:34Z</dcterms:modified>
</cp:coreProperties>
</file>