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Saviour, Precious Saviour”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2349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Saviour, precious Saviour,</a:t>
            </a:r>
          </a:p>
          <a:p>
            <a:r>
              <a:rPr lang="en-US" dirty="0"/>
              <a:t>Whom yet unseen we love,</a:t>
            </a:r>
          </a:p>
          <a:p>
            <a:r>
              <a:rPr lang="en-US" dirty="0"/>
              <a:t>O Name of might and favor, </a:t>
            </a:r>
          </a:p>
          <a:p>
            <a:r>
              <a:rPr lang="en-US" dirty="0"/>
              <a:t>All other names above;</a:t>
            </a:r>
          </a:p>
          <a:p>
            <a:endParaRPr lang="en-US" dirty="0"/>
          </a:p>
          <a:p>
            <a:r>
              <a:rPr lang="en-US" dirty="0"/>
              <a:t>We worship Thee, we bless Thee</a:t>
            </a:r>
          </a:p>
          <a:p>
            <a:r>
              <a:rPr lang="en-US" dirty="0"/>
              <a:t>To Thee, O Christ, we sing;</a:t>
            </a:r>
          </a:p>
          <a:p>
            <a:r>
              <a:rPr lang="en-US" dirty="0"/>
              <a:t>We praise Thee and confess Thee</a:t>
            </a:r>
          </a:p>
          <a:p>
            <a:r>
              <a:rPr lang="en-US" dirty="0"/>
              <a:t>Our holy Lord and King.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Saviour, Precious Saviour”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2349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Bringer of salvation,</a:t>
            </a:r>
          </a:p>
          <a:p>
            <a:r>
              <a:rPr lang="en-US" dirty="0"/>
              <a:t>Who wondrously hast wrought,</a:t>
            </a:r>
          </a:p>
          <a:p>
            <a:r>
              <a:rPr lang="en-US" dirty="0"/>
              <a:t>Thyself the revelation</a:t>
            </a:r>
          </a:p>
          <a:p>
            <a:r>
              <a:rPr lang="en-US" dirty="0"/>
              <a:t>Of love beyond our thought;</a:t>
            </a:r>
          </a:p>
          <a:p>
            <a:endParaRPr lang="en-US" dirty="0"/>
          </a:p>
          <a:p>
            <a:r>
              <a:rPr lang="en-US" dirty="0"/>
              <a:t>We worship Thee, we bless Thee, </a:t>
            </a:r>
          </a:p>
          <a:p>
            <a:r>
              <a:rPr lang="en-US" dirty="0"/>
              <a:t>To Thee, O Christ we sing;</a:t>
            </a:r>
          </a:p>
          <a:p>
            <a:r>
              <a:rPr lang="en-US" dirty="0"/>
              <a:t>We praise Thee and confess Thee</a:t>
            </a:r>
          </a:p>
          <a:p>
            <a:r>
              <a:rPr lang="en-US" dirty="0"/>
              <a:t>Our gracious Lord and King.</a:t>
            </a:r>
          </a:p>
        </p:txBody>
      </p:sp>
    </p:spTree>
    <p:extLst>
      <p:ext uri="{BB962C8B-B14F-4D97-AF65-F5344CB8AC3E}">
        <p14:creationId xmlns:p14="http://schemas.microsoft.com/office/powerpoint/2010/main" val="400631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Saviour, Precious Saviour”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2349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In Thee all fullness dwelleth,</a:t>
            </a:r>
          </a:p>
          <a:p>
            <a:r>
              <a:rPr lang="en-US" dirty="0"/>
              <a:t>All grace and power divine:</a:t>
            </a:r>
          </a:p>
          <a:p>
            <a:r>
              <a:rPr lang="en-US" dirty="0"/>
              <a:t>The glory that </a:t>
            </a:r>
            <a:r>
              <a:rPr lang="en-US" dirty="0" err="1"/>
              <a:t>excelleth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O Son of God, is Thine;</a:t>
            </a:r>
          </a:p>
          <a:p>
            <a:endParaRPr lang="en-US" dirty="0"/>
          </a:p>
          <a:p>
            <a:r>
              <a:rPr lang="en-US" dirty="0"/>
              <a:t>We worship Thee, we bless Thee,</a:t>
            </a:r>
          </a:p>
          <a:p>
            <a:r>
              <a:rPr lang="en-US" dirty="0"/>
              <a:t>To Thee, O Christ, we sing;</a:t>
            </a:r>
          </a:p>
          <a:p>
            <a:r>
              <a:rPr lang="en-US" dirty="0"/>
              <a:t>We praise Thee and confess Thee</a:t>
            </a:r>
          </a:p>
          <a:p>
            <a:r>
              <a:rPr lang="en-US" dirty="0"/>
              <a:t>Our glorious Lord and King.</a:t>
            </a:r>
          </a:p>
        </p:txBody>
      </p:sp>
    </p:spTree>
    <p:extLst>
      <p:ext uri="{BB962C8B-B14F-4D97-AF65-F5344CB8AC3E}">
        <p14:creationId xmlns:p14="http://schemas.microsoft.com/office/powerpoint/2010/main" val="182533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Saviour, Precious Saviour”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2349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grant the consummation</a:t>
            </a:r>
          </a:p>
          <a:p>
            <a:r>
              <a:rPr lang="en-US" dirty="0"/>
              <a:t>Of this, our song, above,</a:t>
            </a:r>
          </a:p>
          <a:p>
            <a:r>
              <a:rPr lang="en-US" dirty="0"/>
              <a:t>In endless adoration,</a:t>
            </a:r>
          </a:p>
          <a:p>
            <a:r>
              <a:rPr lang="en-US" dirty="0"/>
              <a:t>And everlasting love;</a:t>
            </a:r>
          </a:p>
          <a:p>
            <a:endParaRPr lang="en-US" dirty="0"/>
          </a:p>
          <a:p>
            <a:r>
              <a:rPr lang="en-US" dirty="0"/>
              <a:t>Then shall we praise and bless Thee,</a:t>
            </a:r>
          </a:p>
          <a:p>
            <a:r>
              <a:rPr lang="en-US" dirty="0"/>
              <a:t>Where perfect praises ring,</a:t>
            </a:r>
          </a:p>
          <a:p>
            <a:r>
              <a:rPr lang="en-US" dirty="0"/>
              <a:t>And evermore confess Thee</a:t>
            </a:r>
          </a:p>
          <a:p>
            <a:r>
              <a:rPr lang="en-US" dirty="0"/>
              <a:t>Our Saviour and our King.</a:t>
            </a:r>
          </a:p>
        </p:txBody>
      </p:sp>
    </p:spTree>
    <p:extLst>
      <p:ext uri="{BB962C8B-B14F-4D97-AF65-F5344CB8AC3E}">
        <p14:creationId xmlns:p14="http://schemas.microsoft.com/office/powerpoint/2010/main" val="330924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21</cp:revision>
  <dcterms:created xsi:type="dcterms:W3CDTF">2017-06-11T14:47:46Z</dcterms:created>
  <dcterms:modified xsi:type="dcterms:W3CDTF">2020-04-05T14:53:59Z</dcterms:modified>
</cp:coreProperties>
</file>