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388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voice of God is calling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 summons unto men;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once He spoke in Zion,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now He speaks again.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shall I send to succor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people in their need?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shall I send to loosen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bonds of lust and greed?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0326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hear my people crying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cot and mine and slum;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field or mart is silent;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city street is dumb.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see my people falling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darkness and despair;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shall I send to shatter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fetters which they bear?</a:t>
            </a:r>
          </a:p>
        </p:txBody>
      </p:sp>
    </p:spTree>
    <p:extLst>
      <p:ext uri="{BB962C8B-B14F-4D97-AF65-F5344CB8AC3E}">
        <p14:creationId xmlns:p14="http://schemas.microsoft.com/office/powerpoint/2010/main" val="7380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013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heed, O Lord, Thy summons,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answer, “Here are we!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us upon Thine errand;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Thy servants be.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“Our strength is dust and ashes,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years, a passing hour—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Thou canst use our weakness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magnify Thy power.</a:t>
            </a:r>
          </a:p>
        </p:txBody>
      </p:sp>
    </p:spTree>
    <p:extLst>
      <p:ext uri="{BB962C8B-B14F-4D97-AF65-F5344CB8AC3E}">
        <p14:creationId xmlns:p14="http://schemas.microsoft.com/office/powerpoint/2010/main" val="415780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Voice of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4388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“From ease and pleasure save 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pride of place absolve;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Purge us of low desire;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us to high resolve.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us and make us holy;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us Thy will and way;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Speak, and, behold, we answer;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Command, and we obey!”</a:t>
            </a:r>
          </a:p>
        </p:txBody>
      </p:sp>
    </p:spTree>
    <p:extLst>
      <p:ext uri="{BB962C8B-B14F-4D97-AF65-F5344CB8AC3E}">
        <p14:creationId xmlns:p14="http://schemas.microsoft.com/office/powerpoint/2010/main" val="16383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2020-02-09T16:53:15Z</dcterms:modified>
</cp:coreProperties>
</file>