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557"/>
            <a:ext cx="12192000" cy="338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Soldiers of Christ, arise</a:t>
            </a:r>
          </a:p>
          <a:p>
            <a:r>
              <a:rPr lang="en-US" dirty="0"/>
              <a:t>And gird your armor on,</a:t>
            </a:r>
          </a:p>
          <a:p>
            <a:r>
              <a:rPr lang="en-US" dirty="0"/>
              <a:t>Strong in the strength which God supplies</a:t>
            </a:r>
          </a:p>
          <a:p>
            <a:r>
              <a:rPr lang="en-US" dirty="0"/>
              <a:t>Through His eternal Son;</a:t>
            </a:r>
          </a:p>
          <a:p>
            <a:endParaRPr lang="en-US" dirty="0"/>
          </a:p>
          <a:p>
            <a:r>
              <a:rPr lang="en-US" dirty="0"/>
              <a:t>Strong in the Lord of Hosts,</a:t>
            </a:r>
          </a:p>
          <a:p>
            <a:r>
              <a:rPr lang="en-US" dirty="0"/>
              <a:t>And in His mighty power,</a:t>
            </a:r>
          </a:p>
          <a:p>
            <a:r>
              <a:rPr lang="en-US" dirty="0"/>
              <a:t>Who in the strength of Jesus trusts</a:t>
            </a:r>
          </a:p>
          <a:p>
            <a:r>
              <a:rPr lang="en-US" dirty="0"/>
              <a:t>Is more than conqueror.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06610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Stand then in His great might,</a:t>
            </a:r>
          </a:p>
          <a:p>
            <a:r>
              <a:rPr lang="en-US" dirty="0"/>
              <a:t>With all His strength endued,</a:t>
            </a:r>
          </a:p>
          <a:p>
            <a:r>
              <a:rPr lang="en-US" dirty="0"/>
              <a:t>And take, to arm you for the fight,</a:t>
            </a:r>
          </a:p>
          <a:p>
            <a:r>
              <a:rPr lang="en-US" dirty="0"/>
              <a:t>The panoply of God,</a:t>
            </a:r>
          </a:p>
          <a:p>
            <a:endParaRPr lang="en-US" dirty="0"/>
          </a:p>
          <a:p>
            <a:r>
              <a:rPr lang="en-US" dirty="0"/>
              <a:t>That, having all things done</a:t>
            </a:r>
          </a:p>
          <a:p>
            <a:r>
              <a:rPr lang="en-US" dirty="0"/>
              <a:t>And all your conflicts past,</a:t>
            </a:r>
          </a:p>
          <a:p>
            <a:r>
              <a:rPr lang="en-US" dirty="0"/>
              <a:t>You may </a:t>
            </a:r>
            <a:r>
              <a:rPr lang="en-US" dirty="0" err="1"/>
              <a:t>o’ercome</a:t>
            </a:r>
            <a:r>
              <a:rPr lang="en-US" dirty="0"/>
              <a:t> through Christ alone</a:t>
            </a:r>
          </a:p>
          <a:p>
            <a:r>
              <a:rPr lang="en-US" dirty="0"/>
              <a:t>And stand complete at last.</a:t>
            </a:r>
          </a:p>
        </p:txBody>
      </p:sp>
    </p:spTree>
    <p:extLst>
      <p:ext uri="{BB962C8B-B14F-4D97-AF65-F5344CB8AC3E}">
        <p14:creationId xmlns:p14="http://schemas.microsoft.com/office/powerpoint/2010/main" val="19755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“Soldiers of Christ, Arise!”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06610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From strength to strength go on;</a:t>
            </a:r>
          </a:p>
          <a:p>
            <a:r>
              <a:rPr lang="en-US" dirty="0"/>
              <a:t>Wrestle and fight and pray;</a:t>
            </a:r>
          </a:p>
          <a:p>
            <a:r>
              <a:rPr lang="en-US" dirty="0"/>
              <a:t>Treat all the powers of darkness down</a:t>
            </a:r>
          </a:p>
          <a:p>
            <a:r>
              <a:rPr lang="en-US" dirty="0" err="1"/>
              <a:t>‘Til</a:t>
            </a:r>
            <a:r>
              <a:rPr lang="en-US" dirty="0"/>
              <a:t> yours, a perfect sway.</a:t>
            </a:r>
          </a:p>
          <a:p>
            <a:endParaRPr lang="en-US" dirty="0"/>
          </a:p>
          <a:p>
            <a:r>
              <a:rPr lang="en-US" dirty="0"/>
              <a:t>Still let the Spirit cry</a:t>
            </a:r>
          </a:p>
          <a:p>
            <a:r>
              <a:rPr lang="en-US" dirty="0"/>
              <a:t>In all His soldiers, “Come!</a:t>
            </a:r>
          </a:p>
          <a:p>
            <a:r>
              <a:rPr lang="en-US" dirty="0"/>
              <a:t>Soon will the Lord descend from high</a:t>
            </a:r>
          </a:p>
          <a:p>
            <a:r>
              <a:rPr lang="en-US" dirty="0"/>
              <a:t>And every victor crown.”</a:t>
            </a:r>
          </a:p>
        </p:txBody>
      </p:sp>
    </p:spTree>
    <p:extLst>
      <p:ext uri="{BB962C8B-B14F-4D97-AF65-F5344CB8AC3E}">
        <p14:creationId xmlns:p14="http://schemas.microsoft.com/office/powerpoint/2010/main" val="8173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59</cp:revision>
  <dcterms:created xsi:type="dcterms:W3CDTF">2017-06-11T14:47:46Z</dcterms:created>
  <dcterms:modified xsi:type="dcterms:W3CDTF">2020-02-23T15:52:49Z</dcterms:modified>
</cp:coreProperties>
</file>