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5809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 spc="5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“Brightly Beams Our Father’s Mercy”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182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Brightly beams our Father’s mercy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His lighthouse evermore,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to us He give the keeping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the lights along the shore.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lower light be burning!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a gleam across the wave!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Some poor, fainting, struggling seaman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 may rescue, you may save.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5809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 spc="5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“Brightly Beams Our Father’s Mercy”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182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Dark the night of sin has settled,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Loud the angry billows roar;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Eager eyes are watching, longing,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lights along the shore.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lower light be burning!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a gleam across the wave!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Some poor, fainting, struggling seaman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 may rescue, you may save.</a:t>
            </a:r>
          </a:p>
        </p:txBody>
      </p:sp>
    </p:spTree>
    <p:extLst>
      <p:ext uri="{BB962C8B-B14F-4D97-AF65-F5344CB8AC3E}">
        <p14:creationId xmlns:p14="http://schemas.microsoft.com/office/powerpoint/2010/main" val="30986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5809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 spc="5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“Brightly Beams Our Father’s Mercy”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182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Trim your feeble lamp, my brother;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Some poor sailor, tempest-tossed,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Trying now to make the harbor,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darkness may be lost.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lower light be burning!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a gleam across the wave!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Some poor, fainting, struggling seaman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 may rescue, you may save.</a:t>
            </a:r>
          </a:p>
        </p:txBody>
      </p:sp>
    </p:spTree>
    <p:extLst>
      <p:ext uri="{BB962C8B-B14F-4D97-AF65-F5344CB8AC3E}">
        <p14:creationId xmlns:p14="http://schemas.microsoft.com/office/powerpoint/2010/main" val="158333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40</cp:revision>
  <dcterms:created xsi:type="dcterms:W3CDTF">2017-06-11T14:47:46Z</dcterms:created>
  <dcterms:modified xsi:type="dcterms:W3CDTF">2020-03-15T14:12:11Z</dcterms:modified>
</cp:coreProperties>
</file>