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8675"/>
    <a:srgbClr val="333333"/>
    <a:srgbClr val="21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1" d="100"/>
          <a:sy n="81" d="100"/>
        </p:scale>
        <p:origin x="120" y="6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005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249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0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408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26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900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388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057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139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69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752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7251A-AE54-443C-B8FE-5F636E835EBF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51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927320"/>
            <a:ext cx="1219200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u="sng" dirty="0">
                <a:solidFill>
                  <a:schemeClr val="bg1"/>
                </a:solidFill>
                <a:latin typeface="Assistant SemiBold" panose="00000700000000000000" pitchFamily="2" charset="-79"/>
                <a:cs typeface="Assistant SemiBold" panose="00000700000000000000" pitchFamily="2" charset="-79"/>
              </a:rPr>
              <a:t>“My Faith Looks Up to Thee”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999411"/>
            <a:ext cx="121920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800" spc="5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defRPr>
            </a:lvl1pPr>
          </a:lstStyle>
          <a:p>
            <a:r>
              <a:rPr lang="en-US" dirty="0"/>
              <a:t>My faith looks up to Thee,</a:t>
            </a:r>
          </a:p>
          <a:p>
            <a:r>
              <a:rPr lang="en-US" dirty="0"/>
              <a:t>Thou Lamb of Calvary,</a:t>
            </a:r>
          </a:p>
          <a:p>
            <a:r>
              <a:rPr lang="en-US" dirty="0" err="1"/>
              <a:t>Saviour</a:t>
            </a:r>
            <a:r>
              <a:rPr lang="en-US" dirty="0"/>
              <a:t> divine!</a:t>
            </a:r>
          </a:p>
          <a:p>
            <a:endParaRPr lang="en-US" dirty="0"/>
          </a:p>
          <a:p>
            <a:r>
              <a:rPr lang="en-US" dirty="0"/>
              <a:t>Now hear me while I pray,</a:t>
            </a:r>
          </a:p>
          <a:p>
            <a:r>
              <a:rPr lang="en-US" dirty="0"/>
              <a:t>Take all my guilt away,</a:t>
            </a:r>
          </a:p>
          <a:p>
            <a:r>
              <a:rPr lang="en-US" dirty="0"/>
              <a:t>Oh, let me from this day</a:t>
            </a:r>
          </a:p>
          <a:p>
            <a:r>
              <a:rPr lang="en-US" dirty="0"/>
              <a:t>Be wholly Thine!</a:t>
            </a:r>
          </a:p>
        </p:txBody>
      </p:sp>
    </p:spTree>
    <p:extLst>
      <p:ext uri="{BB962C8B-B14F-4D97-AF65-F5344CB8AC3E}">
        <p14:creationId xmlns:p14="http://schemas.microsoft.com/office/powerpoint/2010/main" val="2640067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927320"/>
            <a:ext cx="1219200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u="sng" dirty="0">
                <a:solidFill>
                  <a:schemeClr val="bg1"/>
                </a:solidFill>
                <a:latin typeface="Assistant SemiBold" panose="00000700000000000000" pitchFamily="2" charset="-79"/>
                <a:cs typeface="Assistant SemiBold" panose="00000700000000000000" pitchFamily="2" charset="-79"/>
              </a:rPr>
              <a:t>“My Faith Looks Up to Thee”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999411"/>
            <a:ext cx="121920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800" spc="5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defRPr>
            </a:lvl1pPr>
          </a:lstStyle>
          <a:p>
            <a:r>
              <a:rPr lang="en-US" dirty="0"/>
              <a:t>May Thy rich grace impart,</a:t>
            </a:r>
          </a:p>
          <a:p>
            <a:r>
              <a:rPr lang="en-US" dirty="0"/>
              <a:t>Strength to my fainting heart,</a:t>
            </a:r>
          </a:p>
          <a:p>
            <a:r>
              <a:rPr lang="en-US" dirty="0"/>
              <a:t>My zeal inspire;</a:t>
            </a:r>
          </a:p>
          <a:p>
            <a:endParaRPr lang="en-US" dirty="0"/>
          </a:p>
          <a:p>
            <a:r>
              <a:rPr lang="en-US" dirty="0"/>
              <a:t>As Thou hast died for me,</a:t>
            </a:r>
          </a:p>
          <a:p>
            <a:r>
              <a:rPr lang="en-US" dirty="0"/>
              <a:t>Oh, may my love for Thee</a:t>
            </a:r>
          </a:p>
          <a:p>
            <a:r>
              <a:rPr lang="en-US" dirty="0"/>
              <a:t>Pure, warm, and changeless be,</a:t>
            </a:r>
          </a:p>
          <a:p>
            <a:r>
              <a:rPr lang="en-US" dirty="0"/>
              <a:t>A living fire.</a:t>
            </a:r>
          </a:p>
        </p:txBody>
      </p:sp>
    </p:spTree>
    <p:extLst>
      <p:ext uri="{BB962C8B-B14F-4D97-AF65-F5344CB8AC3E}">
        <p14:creationId xmlns:p14="http://schemas.microsoft.com/office/powerpoint/2010/main" val="151325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927320"/>
            <a:ext cx="1219200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u="sng" dirty="0">
                <a:solidFill>
                  <a:schemeClr val="bg1"/>
                </a:solidFill>
                <a:latin typeface="Assistant SemiBold" panose="00000700000000000000" pitchFamily="2" charset="-79"/>
                <a:cs typeface="Assistant SemiBold" panose="00000700000000000000" pitchFamily="2" charset="-79"/>
              </a:rPr>
              <a:t>“My Faith Looks Up to Thee”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999411"/>
            <a:ext cx="121920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800" spc="5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defRPr>
            </a:lvl1pPr>
          </a:lstStyle>
          <a:p>
            <a:r>
              <a:rPr lang="en-US" dirty="0"/>
              <a:t>While life’s dark maze I tread,</a:t>
            </a:r>
          </a:p>
          <a:p>
            <a:r>
              <a:rPr lang="en-US" dirty="0"/>
              <a:t>And griefs around me spread,</a:t>
            </a:r>
          </a:p>
          <a:p>
            <a:r>
              <a:rPr lang="en-US" dirty="0"/>
              <a:t>Be Thou my guide;</a:t>
            </a:r>
          </a:p>
          <a:p>
            <a:endParaRPr lang="en-US" dirty="0"/>
          </a:p>
          <a:p>
            <a:r>
              <a:rPr lang="en-US" dirty="0"/>
              <a:t>Bid darkness turn to day,</a:t>
            </a:r>
          </a:p>
          <a:p>
            <a:r>
              <a:rPr lang="en-US" dirty="0"/>
              <a:t>Wipe sorrow’s tears away,</a:t>
            </a:r>
          </a:p>
          <a:p>
            <a:r>
              <a:rPr lang="en-US" dirty="0"/>
              <a:t>Nor let me ever stray </a:t>
            </a:r>
          </a:p>
          <a:p>
            <a:r>
              <a:rPr lang="en-US"/>
              <a:t>From Thee aside.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0763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212121"/>
      </a:dk1>
      <a:lt1>
        <a:srgbClr val="E1E2E1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143</Words>
  <Application>Microsoft Office PowerPoint</Application>
  <PresentationFormat>Widescreen</PresentationFormat>
  <Paragraphs>27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Assistant</vt:lpstr>
      <vt:lpstr>Assistant SemiBold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McMilian</dc:creator>
  <cp:lastModifiedBy>Zarahemla Branch</cp:lastModifiedBy>
  <cp:revision>55</cp:revision>
  <dcterms:created xsi:type="dcterms:W3CDTF">2017-06-11T14:47:46Z</dcterms:created>
  <dcterms:modified xsi:type="dcterms:W3CDTF">2020-03-21T01:31:57Z</dcterms:modified>
</cp:coreProperties>
</file>