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“Jesus,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6753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pilot 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Over life’s tempestuous sea;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Unknown waves before me roll,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Hiding rock and treacherous shoal;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Chart and compass come from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pilot 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“Jesus,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91283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a mother stills her child,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canst hush the ocean wild;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Boisterous waves obey Thy will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 Thou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sayest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to them, “Be still!”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Wondrous Sovereign of the sea,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Jesus,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Saviour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, pilot me.</a:t>
            </a:r>
          </a:p>
        </p:txBody>
      </p:sp>
    </p:spTree>
    <p:extLst>
      <p:ext uri="{BB962C8B-B14F-4D97-AF65-F5344CB8AC3E}">
        <p14:creationId xmlns:p14="http://schemas.microsoft.com/office/powerpoint/2010/main" val="13409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“Jesus, </a:t>
            </a:r>
            <a:r>
              <a:rPr lang="en-US" sz="3200" u="sng" dirty="0" err="1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Saviour</a:t>
            </a:r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, Pilot 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86285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When, at last, I near the shore,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the fearful breakers roar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‘Twixt me and the peaceful rest,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while leaning on Thy breast,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May I hear Thee say to me,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“Fear not, I will pilot thee.”</a:t>
            </a:r>
          </a:p>
        </p:txBody>
      </p:sp>
    </p:spTree>
    <p:extLst>
      <p:ext uri="{BB962C8B-B14F-4D97-AF65-F5344CB8AC3E}">
        <p14:creationId xmlns:p14="http://schemas.microsoft.com/office/powerpoint/2010/main" val="20764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57</cp:revision>
  <dcterms:created xsi:type="dcterms:W3CDTF">2017-06-11T14:47:46Z</dcterms:created>
  <dcterms:modified xsi:type="dcterms:W3CDTF">2020-01-12T17:32:25Z</dcterms:modified>
</cp:coreProperties>
</file>