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“Just As I Am”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646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Just as I am, without one plea</a:t>
            </a:r>
          </a:p>
          <a:p>
            <a:r>
              <a:rPr lang="en-US" dirty="0"/>
              <a:t>But that Thy blood was shed for me,</a:t>
            </a:r>
          </a:p>
          <a:p>
            <a:r>
              <a:rPr lang="en-US" dirty="0"/>
              <a:t>And that Thou </a:t>
            </a:r>
            <a:r>
              <a:rPr lang="en-US" dirty="0" err="1"/>
              <a:t>biddest</a:t>
            </a:r>
            <a:r>
              <a:rPr lang="en-US" dirty="0"/>
              <a:t> me come to Thee,</a:t>
            </a:r>
          </a:p>
          <a:p>
            <a:r>
              <a:rPr lang="en-US" dirty="0"/>
              <a:t>O Lamb of God, I come, I come.</a:t>
            </a:r>
          </a:p>
          <a:p>
            <a:endParaRPr lang="en-US" dirty="0"/>
          </a:p>
          <a:p>
            <a:r>
              <a:rPr lang="en-US" dirty="0"/>
              <a:t>Just as I am, though tossed about</a:t>
            </a:r>
          </a:p>
          <a:p>
            <a:r>
              <a:rPr lang="en-US" dirty="0"/>
              <a:t>With many a conflict, many a doubt,</a:t>
            </a:r>
          </a:p>
          <a:p>
            <a:r>
              <a:rPr lang="en-US" dirty="0" err="1"/>
              <a:t>Fightings</a:t>
            </a:r>
            <a:r>
              <a:rPr lang="en-US" dirty="0"/>
              <a:t> and fears within, without,</a:t>
            </a:r>
          </a:p>
          <a:p>
            <a:r>
              <a:rPr lang="en-US" dirty="0"/>
              <a:t>O Lamb of God, I come, I come.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“Just As I Am”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646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Just as I am, poor, wretched, blind;</a:t>
            </a:r>
          </a:p>
          <a:p>
            <a:r>
              <a:rPr lang="en-US" dirty="0"/>
              <a:t>Sight, riches, healing of the mind,</a:t>
            </a:r>
          </a:p>
          <a:p>
            <a:r>
              <a:rPr lang="en-US" dirty="0"/>
              <a:t>Yea, all I need in Thee to find,</a:t>
            </a:r>
          </a:p>
          <a:p>
            <a:r>
              <a:rPr lang="en-US" dirty="0"/>
              <a:t>O Lamb of God, I come, I come.</a:t>
            </a:r>
          </a:p>
          <a:p>
            <a:endParaRPr lang="en-US" dirty="0"/>
          </a:p>
          <a:p>
            <a:r>
              <a:rPr lang="en-US" dirty="0"/>
              <a:t>Just as I am, Thou wilt receive,</a:t>
            </a:r>
          </a:p>
          <a:p>
            <a:r>
              <a:rPr lang="en-US" dirty="0"/>
              <a:t>Wilt welcome, pardon, cleanse, relieve,</a:t>
            </a:r>
          </a:p>
          <a:p>
            <a:r>
              <a:rPr lang="en-US" dirty="0"/>
              <a:t>Because Thy promise I believe,</a:t>
            </a:r>
          </a:p>
          <a:p>
            <a:r>
              <a:rPr lang="en-US" dirty="0"/>
              <a:t>O Lamb of God, I come, I come.</a:t>
            </a:r>
          </a:p>
        </p:txBody>
      </p:sp>
    </p:spTree>
    <p:extLst>
      <p:ext uri="{BB962C8B-B14F-4D97-AF65-F5344CB8AC3E}">
        <p14:creationId xmlns:p14="http://schemas.microsoft.com/office/powerpoint/2010/main" val="3082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46</cp:revision>
  <dcterms:created xsi:type="dcterms:W3CDTF">2017-06-11T14:47:46Z</dcterms:created>
  <dcterms:modified xsi:type="dcterms:W3CDTF">2020-03-29T14:52:46Z</dcterms:modified>
</cp:coreProperties>
</file>