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“Father, When in Love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2489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Father, when in love to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Low we bow the adoring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repentant to the skies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Scarcely do we lift our eyes;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Then, O hear us as we plead,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Thy help in time of need;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Bending from Thy throne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Hear, forgive us when we cry.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“Father, When in Love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005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repent the times we’ve stood,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things of lesser good;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for stewardship of time,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have spent unlinked with Thine;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midst of sin and stride,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us how to live a life;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Marked by graces of new birth,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Worthy of Thy saints on earth.</a:t>
            </a:r>
          </a:p>
        </p:txBody>
      </p:sp>
    </p:spTree>
    <p:extLst>
      <p:ext uri="{BB962C8B-B14F-4D97-AF65-F5344CB8AC3E}">
        <p14:creationId xmlns:p14="http://schemas.microsoft.com/office/powerpoint/2010/main" val="27505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“Father, When in Love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005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Father, while we look to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Lowly on the bended knee,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in penitence we turn,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Thy pardon now we yearn;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Reconcile us by Thy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Lift our souls to things above;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we humbly now draw nigh,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Hear, forgive us when we cry.</a:t>
            </a:r>
          </a:p>
        </p:txBody>
      </p:sp>
    </p:spTree>
    <p:extLst>
      <p:ext uri="{BB962C8B-B14F-4D97-AF65-F5344CB8AC3E}">
        <p14:creationId xmlns:p14="http://schemas.microsoft.com/office/powerpoint/2010/main" val="409031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38</cp:revision>
  <dcterms:created xsi:type="dcterms:W3CDTF">2017-06-11T14:47:46Z</dcterms:created>
  <dcterms:modified xsi:type="dcterms:W3CDTF">2018-09-30T16:28:09Z</dcterms:modified>
</cp:coreProperties>
</file>