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“More Love to Thee,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Thee, O Christ,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thou the prayer I make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bended knee;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is my earnest plea,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love, O Christ, to Thee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“More Love to Thee,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Once earthly joy I craved,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Sought peace and rest;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Thee alone I seek,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Give what is best;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all my prayer shall be,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love, O Christ, 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47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“More Love to Thee,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sorrow do its work,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grief or pain;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Sweet are Thy messengers,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Sweet their refrain,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they can sing with 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love, O Christ, 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Thee. </a:t>
            </a:r>
          </a:p>
        </p:txBody>
      </p:sp>
    </p:spTree>
    <p:extLst>
      <p:ext uri="{BB962C8B-B14F-4D97-AF65-F5344CB8AC3E}">
        <p14:creationId xmlns:p14="http://schemas.microsoft.com/office/powerpoint/2010/main" val="107345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“More Love to Thee,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shall my latest breath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Whisper Thy praise;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be the parting cry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heart shall raise,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still its prayer shall be: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love, O Christ, to Thee,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</a:t>
            </a:r>
            <a:r>
              <a:rPr lang="en-US"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</a:t>
            </a:r>
            <a:r>
              <a:rPr lang="en-US"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hee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12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46</cp:revision>
  <dcterms:created xsi:type="dcterms:W3CDTF">2017-06-11T14:47:46Z</dcterms:created>
  <dcterms:modified xsi:type="dcterms:W3CDTF">2020-01-19T21:26:49Z</dcterms:modified>
</cp:coreProperties>
</file>