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“Hark!  The Voice of Jesus Calling”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24358"/>
            <a:ext cx="12192000" cy="3075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Hark!  The voice of Jesus calling,</a:t>
            </a:r>
          </a:p>
          <a:p>
            <a:r>
              <a:rPr lang="en-US" dirty="0"/>
              <a:t>“Who will go and work today?</a:t>
            </a:r>
          </a:p>
          <a:p>
            <a:r>
              <a:rPr lang="en-US" dirty="0"/>
              <a:t>Fields are white and harvests waiting;</a:t>
            </a:r>
          </a:p>
          <a:p>
            <a:r>
              <a:rPr lang="en-US" dirty="0"/>
              <a:t>Who will bear the sheaves away?”</a:t>
            </a:r>
          </a:p>
          <a:p>
            <a:endParaRPr lang="en-US" dirty="0"/>
          </a:p>
          <a:p>
            <a:r>
              <a:rPr lang="en-US" dirty="0"/>
              <a:t>Earnestly the Master calleth;</a:t>
            </a:r>
          </a:p>
          <a:p>
            <a:r>
              <a:rPr lang="en-US" dirty="0"/>
              <a:t>Rich reward He offers free;</a:t>
            </a:r>
          </a:p>
          <a:p>
            <a:r>
              <a:rPr lang="en-US" dirty="0"/>
              <a:t>Who will answer, gladly saying,</a:t>
            </a:r>
          </a:p>
          <a:p>
            <a:r>
              <a:rPr lang="en-US" dirty="0"/>
              <a:t>“Here am I, O Lord, send me.”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“Hark!  The Voice of Jesus Calling”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24358"/>
            <a:ext cx="12192000" cy="3075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If you cannot cross the ocean,</a:t>
            </a:r>
          </a:p>
          <a:p>
            <a:r>
              <a:rPr lang="en-US" dirty="0"/>
              <a:t>And far mission lands explore,</a:t>
            </a:r>
          </a:p>
          <a:p>
            <a:r>
              <a:rPr lang="en-US" dirty="0"/>
              <a:t>You can find the needy nearer;</a:t>
            </a:r>
          </a:p>
          <a:p>
            <a:r>
              <a:rPr lang="en-US" dirty="0"/>
              <a:t>You can help them at your door.</a:t>
            </a:r>
          </a:p>
          <a:p>
            <a:endParaRPr lang="en-US" dirty="0"/>
          </a:p>
          <a:p>
            <a:r>
              <a:rPr lang="en-US" dirty="0"/>
              <a:t>If you cannot give your thousands,</a:t>
            </a:r>
          </a:p>
          <a:p>
            <a:r>
              <a:rPr lang="en-US" dirty="0"/>
              <a:t>You can serve with willing might;</a:t>
            </a:r>
          </a:p>
          <a:p>
            <a:r>
              <a:rPr lang="en-US" dirty="0"/>
              <a:t>And whate’er you do for Jesus</a:t>
            </a:r>
          </a:p>
          <a:p>
            <a:r>
              <a:rPr lang="en-US" dirty="0"/>
              <a:t>Will be precious in His sight.</a:t>
            </a:r>
          </a:p>
        </p:txBody>
      </p:sp>
    </p:spTree>
    <p:extLst>
      <p:ext uri="{BB962C8B-B14F-4D97-AF65-F5344CB8AC3E}">
        <p14:creationId xmlns:p14="http://schemas.microsoft.com/office/powerpoint/2010/main" val="46623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“Hark!  The Voice of Jesus Calling”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24358"/>
            <a:ext cx="12192000" cy="3075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Let none hear you idly saying,</a:t>
            </a:r>
          </a:p>
          <a:p>
            <a:r>
              <a:rPr lang="en-US" dirty="0"/>
              <a:t>“There is nothing I can do,”</a:t>
            </a:r>
          </a:p>
          <a:p>
            <a:r>
              <a:rPr lang="en-US" dirty="0"/>
              <a:t>While the souls of men are dying,</a:t>
            </a:r>
          </a:p>
          <a:p>
            <a:r>
              <a:rPr lang="en-US" dirty="0"/>
              <a:t>And the Master calls for you.</a:t>
            </a:r>
          </a:p>
          <a:p>
            <a:endParaRPr lang="en-US" dirty="0"/>
          </a:p>
          <a:p>
            <a:r>
              <a:rPr lang="en-US" dirty="0"/>
              <a:t>Take the task He gives you gladly;</a:t>
            </a:r>
          </a:p>
          <a:p>
            <a:r>
              <a:rPr lang="en-US" dirty="0"/>
              <a:t>Let His work your pleasure be;</a:t>
            </a:r>
          </a:p>
          <a:p>
            <a:r>
              <a:rPr lang="en-US" dirty="0"/>
              <a:t>Answer quickly when He calleth,</a:t>
            </a:r>
          </a:p>
          <a:p>
            <a:r>
              <a:rPr lang="en-US" dirty="0"/>
              <a:t>“Here am I, O Lord, send me.”</a:t>
            </a:r>
          </a:p>
        </p:txBody>
      </p:sp>
    </p:spTree>
    <p:extLst>
      <p:ext uri="{BB962C8B-B14F-4D97-AF65-F5344CB8AC3E}">
        <p14:creationId xmlns:p14="http://schemas.microsoft.com/office/powerpoint/2010/main" val="1165110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203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42</cp:revision>
  <dcterms:created xsi:type="dcterms:W3CDTF">2017-06-11T14:47:46Z</dcterms:created>
  <dcterms:modified xsi:type="dcterms:W3CDTF">2020-02-23T15:52:46Z</dcterms:modified>
</cp:coreProperties>
</file>