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“Onward to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87172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 to Zion, faithful and strong,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Zion the beautiful beckons us 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 and upward, battle along,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Zion the beautiful beckons us on.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 to Zion, to Christ we belong,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Service the watchword we fight against wrong!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 to Zion, march with a song,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Zion the beautiful beckons us on.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“Onward to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0913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have the promise that Jesus will come,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Zion, the beautiful, beckons us 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be faithful, His will be done,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Zion the beautiful beckons us on.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the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meeting the throng,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ma His coming be not delayed long.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God the glory, to Him the song,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Zion the beautiful beckons us on!</a:t>
            </a:r>
          </a:p>
        </p:txBody>
      </p:sp>
    </p:spTree>
    <p:extLst>
      <p:ext uri="{BB962C8B-B14F-4D97-AF65-F5344CB8AC3E}">
        <p14:creationId xmlns:p14="http://schemas.microsoft.com/office/powerpoint/2010/main" val="143534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46</cp:revision>
  <dcterms:created xsi:type="dcterms:W3CDTF">2017-06-11T14:47:46Z</dcterms:created>
  <dcterms:modified xsi:type="dcterms:W3CDTF">2019-12-01T16:10:24Z</dcterms:modified>
</cp:coreProperties>
</file>