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890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“When Holy Ghost shall come in power,</a:t>
            </a:r>
          </a:p>
          <a:p>
            <a:r>
              <a:rPr lang="en-US" dirty="0"/>
              <a:t>With knowledge deep, profound,</a:t>
            </a:r>
          </a:p>
          <a:p>
            <a:r>
              <a:rPr lang="en-US" dirty="0"/>
              <a:t>Ye shall be witnesses of me</a:t>
            </a:r>
          </a:p>
          <a:p>
            <a:r>
              <a:rPr lang="en-US" dirty="0"/>
              <a:t>To earth’s remotest bound.</a:t>
            </a:r>
          </a:p>
          <a:p>
            <a:endParaRPr lang="en-US" dirty="0"/>
          </a:p>
          <a:p>
            <a:r>
              <a:rPr lang="en-US" dirty="0"/>
              <a:t>Proclaim my words unto the world,</a:t>
            </a:r>
          </a:p>
          <a:p>
            <a:r>
              <a:rPr lang="en-US" dirty="0"/>
              <a:t>To humble men and kings;</a:t>
            </a:r>
          </a:p>
          <a:p>
            <a:r>
              <a:rPr lang="en-US" dirty="0"/>
              <a:t>Bear witness of those things ye know,</a:t>
            </a:r>
          </a:p>
          <a:p>
            <a:r>
              <a:rPr lang="en-US" dirty="0"/>
              <a:t>The peace my Spirit brings.”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6374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Apostles, prophets, martyrs, saints</a:t>
            </a:r>
          </a:p>
          <a:p>
            <a:r>
              <a:rPr lang="en-US" dirty="0"/>
              <a:t>Have known Him, have confessed</a:t>
            </a:r>
          </a:p>
          <a:p>
            <a:r>
              <a:rPr lang="en-US" dirty="0"/>
              <a:t>That Jesus Christ is King of Kings,</a:t>
            </a:r>
          </a:p>
          <a:p>
            <a:r>
              <a:rPr lang="en-US" dirty="0"/>
              <a:t>God’s Son, forever blessed.</a:t>
            </a:r>
          </a:p>
          <a:p>
            <a:endParaRPr lang="en-US" dirty="0"/>
          </a:p>
          <a:p>
            <a:r>
              <a:rPr lang="en-US" dirty="0"/>
              <a:t>Grant, Lord, we too may see and hear</a:t>
            </a:r>
          </a:p>
          <a:p>
            <a:r>
              <a:rPr lang="en-US" dirty="0"/>
              <a:t>And know Thee as did they,</a:t>
            </a:r>
          </a:p>
          <a:p>
            <a:r>
              <a:rPr lang="en-US" dirty="0"/>
              <a:t>Then send us forth to testify</a:t>
            </a:r>
          </a:p>
          <a:p>
            <a:r>
              <a:rPr lang="en-US" dirty="0"/>
              <a:t>Of Christ, the living Way.</a:t>
            </a:r>
          </a:p>
        </p:txBody>
      </p:sp>
    </p:spTree>
    <p:extLst>
      <p:ext uri="{BB962C8B-B14F-4D97-AF65-F5344CB8AC3E}">
        <p14:creationId xmlns:p14="http://schemas.microsoft.com/office/powerpoint/2010/main" val="39438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“When Holy Ghost Shall Come in Power”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8796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We would not hide the gospel’s light,</a:t>
            </a:r>
          </a:p>
          <a:p>
            <a:r>
              <a:rPr lang="en-US" dirty="0"/>
              <a:t>But sensing man’s great need,</a:t>
            </a:r>
          </a:p>
          <a:p>
            <a:r>
              <a:rPr lang="en-US" dirty="0"/>
              <a:t>We would be witnesses of Christ</a:t>
            </a:r>
          </a:p>
          <a:p>
            <a:r>
              <a:rPr lang="en-US" dirty="0"/>
              <a:t>In life, in word, in deed.</a:t>
            </a:r>
          </a:p>
          <a:p>
            <a:endParaRPr lang="en-US" dirty="0"/>
          </a:p>
          <a:p>
            <a:r>
              <a:rPr lang="en-US" dirty="0"/>
              <a:t>Until Thy kingdom comes on Earth, </a:t>
            </a:r>
          </a:p>
          <a:p>
            <a:r>
              <a:rPr lang="en-US" dirty="0"/>
              <a:t>We pledge our lives again;</a:t>
            </a:r>
          </a:p>
          <a:p>
            <a:r>
              <a:rPr lang="en-US" dirty="0" err="1"/>
              <a:t>‘Til</a:t>
            </a:r>
            <a:r>
              <a:rPr lang="en-US" dirty="0"/>
              <a:t> out of Zion light shall shine</a:t>
            </a:r>
          </a:p>
          <a:p>
            <a:r>
              <a:rPr lang="en-US" dirty="0"/>
              <a:t>In witness to all men.</a:t>
            </a:r>
          </a:p>
        </p:txBody>
      </p:sp>
    </p:spTree>
    <p:extLst>
      <p:ext uri="{BB962C8B-B14F-4D97-AF65-F5344CB8AC3E}">
        <p14:creationId xmlns:p14="http://schemas.microsoft.com/office/powerpoint/2010/main" val="5891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30</cp:revision>
  <dcterms:created xsi:type="dcterms:W3CDTF">2017-06-11T14:47:46Z</dcterms:created>
  <dcterms:modified xsi:type="dcterms:W3CDTF">2019-12-28T19:41:55Z</dcterms:modified>
</cp:coreProperties>
</file>