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“Heavenly Father, We Adore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99411"/>
            <a:ext cx="12192000" cy="2795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Heavenly Father, we adore Thee!</a:t>
            </a:r>
          </a:p>
          <a:p>
            <a:r>
              <a:rPr lang="en-US" dirty="0"/>
              <a:t>At Thy feet, we humbly bow,</a:t>
            </a:r>
          </a:p>
          <a:p>
            <a:r>
              <a:rPr lang="en-US" dirty="0"/>
              <a:t>Met to worship, Lord, before Thee;</a:t>
            </a:r>
          </a:p>
          <a:p>
            <a:r>
              <a:rPr lang="en-US" dirty="0"/>
              <a:t>Grant us each a blessing now.</a:t>
            </a:r>
          </a:p>
          <a:p>
            <a:endParaRPr lang="en-US" dirty="0"/>
          </a:p>
          <a:p>
            <a:r>
              <a:rPr lang="en-US" dirty="0"/>
              <a:t>Thou art gracious, Lord; forgive us</a:t>
            </a:r>
          </a:p>
          <a:p>
            <a:r>
              <a:rPr lang="en-US" dirty="0"/>
              <a:t>Every wrong that we have done;</a:t>
            </a:r>
          </a:p>
          <a:p>
            <a:r>
              <a:rPr lang="en-US" dirty="0"/>
              <a:t>Let no spirit false deceive us;</a:t>
            </a:r>
          </a:p>
          <a:p>
            <a:r>
              <a:rPr lang="en-US" dirty="0"/>
              <a:t>Bid Thy spirit make us one.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“Heavenly Father, We Adore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96888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the name of Christ, our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Saviour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Draw you minds from worldly care;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Grant us each Thy special favor,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Hear out earnest, fervent prayer.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Few in number, yet delighting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the truth which makes us free—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May that truth, our hearts uniting,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Help us each to trust in Thee.</a:t>
            </a:r>
          </a:p>
        </p:txBody>
      </p:sp>
    </p:spTree>
    <p:extLst>
      <p:ext uri="{BB962C8B-B14F-4D97-AF65-F5344CB8AC3E}">
        <p14:creationId xmlns:p14="http://schemas.microsoft.com/office/powerpoint/2010/main" val="224907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“Heavenly Father, We Adore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609589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Deign to hear our invitation,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“By Thy Spirit with us meet”;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the prayer of inspiration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Be with all our wants replete.</a:t>
            </a:r>
          </a:p>
        </p:txBody>
      </p:sp>
    </p:spTree>
    <p:extLst>
      <p:ext uri="{BB962C8B-B14F-4D97-AF65-F5344CB8AC3E}">
        <p14:creationId xmlns:p14="http://schemas.microsoft.com/office/powerpoint/2010/main" val="213603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170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56</cp:revision>
  <dcterms:created xsi:type="dcterms:W3CDTF">2017-06-11T14:47:46Z</dcterms:created>
  <dcterms:modified xsi:type="dcterms:W3CDTF">2020-03-22T15:42:33Z</dcterms:modified>
</cp:coreProperties>
</file>