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“Met in Thy Sacred Name, O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Met in Thy sacred name, O Lord,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worship Thee below,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Grant that each soul with joy may thrill,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love each bosom glow.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festive scenes, mid giddy throng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 those whom sins delight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would not mingle but would walk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truth’s free saving light.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“Met in Thy Sacred Name, O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36449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cheering promise, Lord, we wait,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“Wherever two or three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Shall in my name together meet,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There will I choose to be.”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Inspire our praise, direct our prayer,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Spirit fill each heart;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Clothe Thou with power each thought and word,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all Thy grace impart.</a:t>
            </a:r>
          </a:p>
        </p:txBody>
      </p:sp>
    </p:spTree>
    <p:extLst>
      <p:ext uri="{BB962C8B-B14F-4D97-AF65-F5344CB8AC3E}">
        <p14:creationId xmlns:p14="http://schemas.microsoft.com/office/powerpoint/2010/main" val="193353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131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56</cp:revision>
  <dcterms:created xsi:type="dcterms:W3CDTF">2017-06-11T14:47:46Z</dcterms:created>
  <dcterms:modified xsi:type="dcterms:W3CDTF">2020-01-19T23:33:25Z</dcterms:modified>
</cp:coreProperties>
</file>