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“My Jesus I Love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15223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Jesus I love Thee, I know Thou art mine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Thee all the follies of sin I resign;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My gracious Redeemer, my Savior art Thou;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ever I loved Thee, my Jesus, ‘tis now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41</cp:revision>
  <dcterms:created xsi:type="dcterms:W3CDTF">2017-06-11T14:47:46Z</dcterms:created>
  <dcterms:modified xsi:type="dcterms:W3CDTF">2019-12-08T15:24:17Z</dcterms:modified>
</cp:coreProperties>
</file>