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 Our Savior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333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Rejoice, our Savior lives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rose up from the grave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sinful ways forgives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love He came to save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crown Him King, Crown Him your King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all the saints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 Our Savior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333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bore the wrath of God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paid the price of sin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shields us from death’s rod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we believe in Him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crown Him King, Crown Him your King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all the saints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3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 Our Savior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333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New life He plants in us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Sweet Spirit of your grace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Remake this carnal dust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Reflect your godly face.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crown Him King, Crown Him your King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all the saints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98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 Our Savior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333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time erodes our flesh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age subdues our pride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us from death’s abscess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presence ever bide.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crown Him King, Crown Him your King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all the saints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7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“Rejoice Our Savior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333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Savior reigns above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glory will descend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righteousness above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kingdom </a:t>
            </a:r>
            <a:r>
              <a:rPr lang="en-US"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without end.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crown Him King, Crown Him your King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all the saints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722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2020-04-09T02:39:46Z</dcterms:modified>
</cp:coreProperties>
</file>