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1919"/>
    <a:srgbClr val="212121"/>
    <a:srgbClr val="333333"/>
    <a:srgbClr val="998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E7CA41-E4C6-40FF-B4C9-5BB172556C0E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78455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“When I Survey the Wondrous Cross”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099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I survey the wondrous cross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which the Prince of Glory died,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richest gain I count but loss,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pour contempt on all my pride.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Forbid it, Lord, that I should boast,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Save in the death of Christ my God!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vain things that charm me most,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sacrifice them to His blood.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E7CA41-E4C6-40FF-B4C9-5BB172556C0E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78455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“When I Survey the Wondrous Cross”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099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See from his head, His hands, His feet,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Sorrow and love flow mingled down!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Did </a:t>
            </a:r>
            <a:r>
              <a:rPr lang="en-US" sz="2800" spc="50" dirty="0" err="1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e’er</a:t>
            </a:r>
            <a:r>
              <a:rPr lang="en-US" sz="2800" spc="50" dirty="0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 such love and sorrow meet,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Or thorns compose so rich a crown?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 Light" panose="00000400000000000000" pitchFamily="2" charset="-79"/>
              <a:cs typeface="Assistant Light" panose="000004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Were the whole realm of nature mine,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That were a present far too small;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Love so amazing, so divine,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 Light" panose="00000400000000000000" pitchFamily="2" charset="-79"/>
                <a:cs typeface="Assistant Light" panose="00000400000000000000" pitchFamily="2" charset="-79"/>
              </a:rPr>
              <a:t>Demands my soul, my life, my all.</a:t>
            </a:r>
          </a:p>
        </p:txBody>
      </p:sp>
    </p:spTree>
    <p:extLst>
      <p:ext uri="{BB962C8B-B14F-4D97-AF65-F5344CB8AC3E}">
        <p14:creationId xmlns:p14="http://schemas.microsoft.com/office/powerpoint/2010/main" val="309102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148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Assistant</vt:lpstr>
      <vt:lpstr>Assistant Light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31</cp:revision>
  <dcterms:created xsi:type="dcterms:W3CDTF">2017-06-11T14:47:46Z</dcterms:created>
  <dcterms:modified xsi:type="dcterms:W3CDTF">2019-11-03T17:45:12Z</dcterms:modified>
</cp:coreProperties>
</file>