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is My Strong Salvation”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Wonderful</a:t>
            </a:r>
            <a:r>
              <a:rPr lang="en-US" sz="3600">
                <a:solidFill>
                  <a:schemeClr val="bg1"/>
                </a:solidFill>
              </a:rPr>
              <a:t>, merciful Savio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35</cp:revision>
  <dcterms:created xsi:type="dcterms:W3CDTF">2017-06-11T14:47:46Z</dcterms:created>
  <dcterms:modified xsi:type="dcterms:W3CDTF">2020-02-24T00:57:11Z</dcterms:modified>
</cp:coreProperties>
</file>