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Praise Him, Praise Him,</a:t>
            </a:r>
          </a:p>
          <a:p>
            <a:r>
              <a:rPr lang="en-US" dirty="0"/>
              <a:t>Jesus our blessed Redeemer!</a:t>
            </a:r>
          </a:p>
          <a:p>
            <a:r>
              <a:rPr lang="en-US" dirty="0"/>
              <a:t>Sing, O Earth; His wonderful love proclaim!</a:t>
            </a:r>
          </a:p>
          <a:p>
            <a:endParaRPr lang="en-US" dirty="0"/>
          </a:p>
          <a:p>
            <a:r>
              <a:rPr lang="en-US" dirty="0"/>
              <a:t>Hail Him, Hail Him,</a:t>
            </a:r>
          </a:p>
          <a:p>
            <a:r>
              <a:rPr lang="en-US" dirty="0"/>
              <a:t>Highest archangels in glory!</a:t>
            </a:r>
          </a:p>
          <a:p>
            <a:r>
              <a:rPr lang="en-US" dirty="0"/>
              <a:t>Strength and honor give to His holy name!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1946A-41D9-43B3-BED4-E68229A13C08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Like a shepherd, Jesus will guard His children,</a:t>
            </a:r>
          </a:p>
          <a:p>
            <a:r>
              <a:rPr lang="en-US" dirty="0"/>
              <a:t>In His arms, He carries them all day long.</a:t>
            </a:r>
          </a:p>
          <a:p>
            <a:endParaRPr lang="en-US" dirty="0"/>
          </a:p>
          <a:p>
            <a:r>
              <a:rPr lang="en-US" dirty="0"/>
              <a:t>Praise Him, Praise Him,</a:t>
            </a:r>
          </a:p>
          <a:p>
            <a:r>
              <a:rPr lang="en-US" dirty="0"/>
              <a:t>Tell of His excellent greatness;</a:t>
            </a:r>
          </a:p>
          <a:p>
            <a:r>
              <a:rPr lang="en-US" dirty="0"/>
              <a:t>Praise Him, Praise Him—</a:t>
            </a:r>
          </a:p>
          <a:p>
            <a:r>
              <a:rPr lang="en-US" dirty="0"/>
              <a:t>Ever in joyful song!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2673B-7ABB-4BB3-8780-957D01F00DA0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</p:spTree>
    <p:extLst>
      <p:ext uri="{BB962C8B-B14F-4D97-AF65-F5344CB8AC3E}">
        <p14:creationId xmlns:p14="http://schemas.microsoft.com/office/powerpoint/2010/main" val="21811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Praise Him, Praise Him,</a:t>
            </a:r>
          </a:p>
          <a:p>
            <a:r>
              <a:rPr lang="en-US" dirty="0"/>
              <a:t>Jesus our blessed Redeemer!</a:t>
            </a:r>
          </a:p>
          <a:p>
            <a:r>
              <a:rPr lang="en-US" dirty="0"/>
              <a:t>For our sins, He suffered and bled and died.</a:t>
            </a:r>
          </a:p>
          <a:p>
            <a:endParaRPr lang="en-US" dirty="0"/>
          </a:p>
          <a:p>
            <a:r>
              <a:rPr lang="en-US" dirty="0"/>
              <a:t>He, our Rock, </a:t>
            </a:r>
          </a:p>
          <a:p>
            <a:r>
              <a:rPr lang="en-US" dirty="0"/>
              <a:t>our hope of eternal salvation;</a:t>
            </a:r>
          </a:p>
          <a:p>
            <a:r>
              <a:rPr lang="en-US" dirty="0"/>
              <a:t>Hail Him, Hail Him– Jesus the Crucified!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58DA8-B67C-4C1E-B80B-33934611BAAB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</p:spTree>
    <p:extLst>
      <p:ext uri="{BB962C8B-B14F-4D97-AF65-F5344CB8AC3E}">
        <p14:creationId xmlns:p14="http://schemas.microsoft.com/office/powerpoint/2010/main" val="186394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Sound His praises!</a:t>
            </a:r>
          </a:p>
          <a:p>
            <a:r>
              <a:rPr lang="en-US" dirty="0"/>
              <a:t>Jesus who bore our sorrows,</a:t>
            </a:r>
          </a:p>
          <a:p>
            <a:r>
              <a:rPr lang="en-US" dirty="0"/>
              <a:t>Love unbounded, wonderful, deep, and strong.</a:t>
            </a:r>
          </a:p>
          <a:p>
            <a:endParaRPr lang="en-US" dirty="0"/>
          </a:p>
          <a:p>
            <a:r>
              <a:rPr lang="en-US" dirty="0"/>
              <a:t>Praise Him, Praise Him,</a:t>
            </a:r>
          </a:p>
          <a:p>
            <a:r>
              <a:rPr lang="en-US" dirty="0"/>
              <a:t>Tell of His excellent greatness;</a:t>
            </a:r>
          </a:p>
          <a:p>
            <a:r>
              <a:rPr lang="en-US" dirty="0"/>
              <a:t>Praise Him, Praise Him—</a:t>
            </a:r>
          </a:p>
          <a:p>
            <a:r>
              <a:rPr lang="en-US" dirty="0"/>
              <a:t>Ever in joyful song!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6D0AD-03B6-4FA6-9A10-B71F740C2C1B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</p:spTree>
    <p:extLst>
      <p:ext uri="{BB962C8B-B14F-4D97-AF65-F5344CB8AC3E}">
        <p14:creationId xmlns:p14="http://schemas.microsoft.com/office/powerpoint/2010/main" val="337479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Praise Him, Praise Him,</a:t>
            </a:r>
          </a:p>
          <a:p>
            <a:r>
              <a:rPr lang="en-US" dirty="0"/>
              <a:t>Jesus our blessed Redeemer!</a:t>
            </a:r>
          </a:p>
          <a:p>
            <a:r>
              <a:rPr lang="en-US" dirty="0"/>
              <a:t>Heavenly portals loud with hosannas ring!</a:t>
            </a:r>
          </a:p>
          <a:p>
            <a:endParaRPr lang="en-US" dirty="0"/>
          </a:p>
          <a:p>
            <a:r>
              <a:rPr lang="en-US" dirty="0"/>
              <a:t>Jesus, Savior, </a:t>
            </a:r>
            <a:r>
              <a:rPr lang="en-US" dirty="0" err="1"/>
              <a:t>reigneth</a:t>
            </a:r>
            <a:r>
              <a:rPr lang="en-US" dirty="0"/>
              <a:t> forever and ever;</a:t>
            </a:r>
          </a:p>
          <a:p>
            <a:r>
              <a:rPr lang="en-US" dirty="0"/>
              <a:t>Crown Him, Crown Him,</a:t>
            </a:r>
          </a:p>
          <a:p>
            <a:r>
              <a:rPr lang="en-US" dirty="0"/>
              <a:t>Prophet and Priest and King!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7BF7-44CC-4E44-85BA-343E064CE9DD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</p:spTree>
    <p:extLst>
      <p:ext uri="{BB962C8B-B14F-4D97-AF65-F5344CB8AC3E}">
        <p14:creationId xmlns:p14="http://schemas.microsoft.com/office/powerpoint/2010/main" val="245293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7945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Christ is coming</a:t>
            </a:r>
          </a:p>
          <a:p>
            <a:r>
              <a:rPr lang="en-US" dirty="0"/>
              <a:t>over the world victorious,</a:t>
            </a:r>
          </a:p>
          <a:p>
            <a:r>
              <a:rPr lang="en-US" dirty="0"/>
              <a:t>Power and glory unto the Lord belong!</a:t>
            </a:r>
          </a:p>
          <a:p>
            <a:endParaRPr lang="en-US" dirty="0"/>
          </a:p>
          <a:p>
            <a:r>
              <a:rPr lang="en-US" dirty="0"/>
              <a:t>Praise Him, Praise Him,</a:t>
            </a:r>
          </a:p>
          <a:p>
            <a:r>
              <a:rPr lang="en-US" dirty="0"/>
              <a:t>Tell of His excellent greatness;</a:t>
            </a:r>
          </a:p>
          <a:p>
            <a:r>
              <a:rPr lang="en-US" dirty="0"/>
              <a:t>Praise Him, Praise Him—</a:t>
            </a:r>
          </a:p>
          <a:p>
            <a:r>
              <a:rPr lang="en-US" dirty="0"/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133909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19</cp:revision>
  <dcterms:created xsi:type="dcterms:W3CDTF">2017-06-11T14:47:46Z</dcterms:created>
  <dcterms:modified xsi:type="dcterms:W3CDTF">2020-02-16T15:36:35Z</dcterms:modified>
</cp:coreProperties>
</file>