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“O Come, O Come, Emmanuel”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97820"/>
            <a:ext cx="12192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O come, O come, Emmanuel,</a:t>
            </a:r>
          </a:p>
          <a:p>
            <a:r>
              <a:rPr lang="en-US" dirty="0"/>
              <a:t>And ransom captive Israel,</a:t>
            </a:r>
          </a:p>
          <a:p>
            <a:r>
              <a:rPr lang="en-US" dirty="0"/>
              <a:t>That mourns in lonely exile here,</a:t>
            </a:r>
          </a:p>
          <a:p>
            <a:r>
              <a:rPr lang="en-US" dirty="0"/>
              <a:t>Until the Son of God appear.</a:t>
            </a:r>
          </a:p>
          <a:p>
            <a:endParaRPr lang="en-US" dirty="0"/>
          </a:p>
          <a:p>
            <a:r>
              <a:rPr lang="en-US" dirty="0"/>
              <a:t>Rejoice!  Rejoice!</a:t>
            </a:r>
          </a:p>
          <a:p>
            <a:r>
              <a:rPr lang="en-US" dirty="0"/>
              <a:t>Emmanuel shall come to thee, O Israel!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1110346"/>
            <a:ext cx="12192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O come, O come, Thou holy child,</a:t>
            </a:r>
          </a:p>
          <a:p>
            <a:r>
              <a:rPr lang="en-US" dirty="0"/>
              <a:t>By whom the world was reconciled,</a:t>
            </a:r>
          </a:p>
          <a:p>
            <a:r>
              <a:rPr lang="en-US" dirty="0"/>
              <a:t>Preserving Jacob lost from sight,</a:t>
            </a:r>
          </a:p>
          <a:p>
            <a:r>
              <a:rPr lang="en-US" dirty="0"/>
              <a:t>And rising as the Gentile’s light.</a:t>
            </a:r>
          </a:p>
          <a:p>
            <a:endParaRPr lang="en-US" dirty="0"/>
          </a:p>
          <a:p>
            <a:r>
              <a:rPr lang="en-US" dirty="0"/>
              <a:t>Rejoice!  Rejoice!</a:t>
            </a:r>
          </a:p>
          <a:p>
            <a:r>
              <a:rPr lang="en-US" dirty="0"/>
              <a:t>Emmanuel shall come to thee, O Israel!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A864E-6BA7-4FBA-8F56-E03E8BF86BA5}"/>
              </a:ext>
            </a:extLst>
          </p:cNvPr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“O Come, O Come, Emmanuel”</a:t>
            </a:r>
          </a:p>
        </p:txBody>
      </p:sp>
    </p:spTree>
    <p:extLst>
      <p:ext uri="{BB962C8B-B14F-4D97-AF65-F5344CB8AC3E}">
        <p14:creationId xmlns:p14="http://schemas.microsoft.com/office/powerpoint/2010/main" val="29829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1097820"/>
            <a:ext cx="12192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O come, O come, Anointed King,</a:t>
            </a:r>
          </a:p>
          <a:p>
            <a:r>
              <a:rPr lang="en-US" dirty="0"/>
              <a:t>Release Thy saints from Satan’s sting,</a:t>
            </a:r>
          </a:p>
          <a:p>
            <a:r>
              <a:rPr lang="en-US" dirty="0"/>
              <a:t>Enslaved to worldliness and sin,</a:t>
            </a:r>
          </a:p>
          <a:p>
            <a:r>
              <a:rPr lang="en-US" dirty="0"/>
              <a:t>Come free Thy people once again.</a:t>
            </a:r>
          </a:p>
          <a:p>
            <a:endParaRPr lang="en-US" dirty="0"/>
          </a:p>
          <a:p>
            <a:r>
              <a:rPr lang="en-US" dirty="0"/>
              <a:t>Rejoice!  Rejoice!</a:t>
            </a:r>
          </a:p>
          <a:p>
            <a:r>
              <a:rPr lang="en-US" dirty="0"/>
              <a:t>Emmanuel shall come to thee, O Israel!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A981B0-2D94-47B4-962C-5F52D3C4D433}"/>
              </a:ext>
            </a:extLst>
          </p:cNvPr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“O Come, O Come, Emmanuel”</a:t>
            </a:r>
          </a:p>
        </p:txBody>
      </p:sp>
    </p:spTree>
    <p:extLst>
      <p:ext uri="{BB962C8B-B14F-4D97-AF65-F5344CB8AC3E}">
        <p14:creationId xmlns:p14="http://schemas.microsoft.com/office/powerpoint/2010/main" val="234351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1172976"/>
            <a:ext cx="12192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O come, O come, Redeemer, come,</a:t>
            </a:r>
          </a:p>
          <a:p>
            <a:r>
              <a:rPr lang="en-US" dirty="0"/>
              <a:t>And gather scattered Jacob home,</a:t>
            </a:r>
          </a:p>
          <a:p>
            <a:r>
              <a:rPr lang="en-US" dirty="0"/>
              <a:t>Assembled into Zion’s light,</a:t>
            </a:r>
          </a:p>
          <a:p>
            <a:r>
              <a:rPr lang="en-US" dirty="0"/>
              <a:t>Descend to them in glory bright.</a:t>
            </a:r>
          </a:p>
          <a:p>
            <a:endParaRPr lang="en-US" dirty="0"/>
          </a:p>
          <a:p>
            <a:r>
              <a:rPr lang="en-US" dirty="0"/>
              <a:t>Rejoice!  Rejoice!</a:t>
            </a:r>
          </a:p>
          <a:p>
            <a:r>
              <a:rPr lang="en-US" dirty="0"/>
              <a:t>Emmanuel shall come to thee, O Israel!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C6D7E-4DA8-4577-90EF-7E8C715671C4}"/>
              </a:ext>
            </a:extLst>
          </p:cNvPr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“O Come, O Come, Emmanuel”</a:t>
            </a:r>
          </a:p>
        </p:txBody>
      </p:sp>
    </p:spTree>
    <p:extLst>
      <p:ext uri="{BB962C8B-B14F-4D97-AF65-F5344CB8AC3E}">
        <p14:creationId xmlns:p14="http://schemas.microsoft.com/office/powerpoint/2010/main" val="1760668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202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33</cp:revision>
  <dcterms:created xsi:type="dcterms:W3CDTF">2017-06-11T14:47:46Z</dcterms:created>
  <dcterms:modified xsi:type="dcterms:W3CDTF">2019-12-15T16:04:51Z</dcterms:modified>
</cp:coreProperties>
</file>