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with many crowns,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Lamb upon His throne!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Hark, how the heav’nly anthem drowns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music but His own!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Awake my soul and 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Him who died for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hail Him as thy matchless King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all eternity.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Behold His hands and side!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Rich wounds yet visible above,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beauty glorified.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 angel in the sky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But glories in the sight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praises God with beaming eye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mystery so bright.</a:t>
            </a:r>
          </a:p>
        </p:txBody>
      </p:sp>
    </p:spTree>
    <p:extLst>
      <p:ext uri="{BB962C8B-B14F-4D97-AF65-F5344CB8AC3E}">
        <p14:creationId xmlns:p14="http://schemas.microsoft.com/office/powerpoint/2010/main" val="28201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Lord of Life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triumphed </a:t>
            </a:r>
            <a:r>
              <a:rPr lang="en-US" sz="3600" dirty="0" err="1">
                <a:solidFill>
                  <a:schemeClr val="bg1"/>
                </a:solidFill>
              </a:rPr>
              <a:t>o’re</a:t>
            </a:r>
            <a:r>
              <a:rPr lang="en-US" sz="3600" dirty="0">
                <a:solidFill>
                  <a:schemeClr val="bg1"/>
                </a:solidFill>
              </a:rPr>
              <a:t> the grave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rose victorious in the strife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those He came to save.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His glories now we sing,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died and rose on high,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died eternal life to bring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lives that death may die.</a:t>
            </a:r>
          </a:p>
        </p:txBody>
      </p:sp>
    </p:spTree>
    <p:extLst>
      <p:ext uri="{BB962C8B-B14F-4D97-AF65-F5344CB8AC3E}">
        <p14:creationId xmlns:p14="http://schemas.microsoft.com/office/powerpoint/2010/main" val="31571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“Crown Him with Many Crowns”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Crown Him the King of Kings,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reigns on David’s throne,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Who all the sons of Jacob brings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Zion’s hallowed home.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Oh, Israel, hear his cry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turn from error’s night.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Savior’s coming from on high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reign in peace and light.</a:t>
            </a:r>
          </a:p>
        </p:txBody>
      </p:sp>
    </p:spTree>
    <p:extLst>
      <p:ext uri="{BB962C8B-B14F-4D97-AF65-F5344CB8AC3E}">
        <p14:creationId xmlns:p14="http://schemas.microsoft.com/office/powerpoint/2010/main" val="265695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48</cp:revision>
  <dcterms:created xsi:type="dcterms:W3CDTF">2017-06-11T14:47:46Z</dcterms:created>
  <dcterms:modified xsi:type="dcterms:W3CDTF">2017-08-06T03:42:07Z</dcterms:modified>
</cp:coreProperties>
</file>