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“Oh, for a Thousand Tongues to Sing”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516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Oh, for a thousand tongues to sing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My dear Redeemer’s praise,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glories of my God and King,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triumphs of His grace!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My gracious Master and my God,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Assist me to proclaim,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spread through all the Earth abroad,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honors of Thy name.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“Oh, for a Thousand Tongues to Sing”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516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Jesus, the name that charms our fears,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bids our sorrows cease;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‘Tis</a:t>
            </a:r>
            <a:r>
              <a:rPr lang="en-US" sz="3600" dirty="0">
                <a:solidFill>
                  <a:schemeClr val="bg1"/>
                </a:solidFill>
              </a:rPr>
              <a:t> music in the sinner’s ears,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‘Tis</a:t>
            </a:r>
            <a:r>
              <a:rPr lang="en-US" sz="3600" dirty="0">
                <a:solidFill>
                  <a:schemeClr val="bg1"/>
                </a:solidFill>
              </a:rPr>
              <a:t> life and health and peace.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 breaks the power of cancelled sin,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 sets the prisoner free;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blood can make the foulest clean;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love avails for me.</a:t>
            </a:r>
          </a:p>
        </p:txBody>
      </p:sp>
    </p:spTree>
    <p:extLst>
      <p:ext uri="{BB962C8B-B14F-4D97-AF65-F5344CB8AC3E}">
        <p14:creationId xmlns:p14="http://schemas.microsoft.com/office/powerpoint/2010/main" val="68294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“Oh, for a Thousand Tongues to Sing”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80377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He speaks, and, listening to His voice,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New life the dead receive;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mournful, broken hearts rejoice;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humble poor believe.</a:t>
            </a:r>
          </a:p>
        </p:txBody>
      </p:sp>
    </p:spTree>
    <p:extLst>
      <p:ext uri="{BB962C8B-B14F-4D97-AF65-F5344CB8AC3E}">
        <p14:creationId xmlns:p14="http://schemas.microsoft.com/office/powerpoint/2010/main" val="307153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170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29</cp:revision>
  <dcterms:created xsi:type="dcterms:W3CDTF">2017-06-11T14:47:46Z</dcterms:created>
  <dcterms:modified xsi:type="dcterms:W3CDTF">2019-03-10T18:41:21Z</dcterms:modified>
</cp:coreProperties>
</file>