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Brothers, Let us Gladly”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555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us, brothers, let us gladly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Give to God our all, our best—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Service hearty, thorough, honest,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 living love impressed;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our duty, all our striving,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our time to Him belong;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 then with true devotion;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before Him with a song.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Brothers, Let us Gladly”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555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By His mercy, by His bounty,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the gift of Christ, His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great goodness He hath shown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high marvels He hath done;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to Him promptly, freely,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Yield our bodies and our souls,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Thankful that His love protects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His wisdom all controls.</a:t>
            </a:r>
          </a:p>
        </p:txBody>
      </p:sp>
    </p:spTree>
    <p:extLst>
      <p:ext uri="{BB962C8B-B14F-4D97-AF65-F5344CB8AC3E}">
        <p14:creationId xmlns:p14="http://schemas.microsoft.com/office/powerpoint/2010/main" val="299013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Brothers, Let us Gladly”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5556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Gracious Lord, accept our service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sake of Christ, Thy Son;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Lo, our hope </a:t>
            </a:r>
            <a:r>
              <a:rPr lang="en-US" sz="3600" dirty="0" err="1">
                <a:solidFill>
                  <a:schemeClr val="bg1"/>
                </a:solidFill>
              </a:rPr>
              <a:t>abideth</a:t>
            </a:r>
            <a:r>
              <a:rPr lang="en-US" sz="3600" dirty="0">
                <a:solidFill>
                  <a:schemeClr val="bg1"/>
                </a:solidFill>
              </a:rPr>
              <a:t> only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the travail He hath done.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Bless and save us; help and guide 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Watch to comfort and restore,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in heaven we rest rejoicing,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Praising Thee </a:t>
            </a:r>
            <a:r>
              <a:rPr lang="en-US" sz="3600" dirty="0" err="1">
                <a:solidFill>
                  <a:schemeClr val="bg1"/>
                </a:solidFill>
              </a:rPr>
              <a:t>foreverore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49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59</cp:revision>
  <dcterms:created xsi:type="dcterms:W3CDTF">2017-06-11T14:47:46Z</dcterms:created>
  <dcterms:modified xsi:type="dcterms:W3CDTF">2019-04-14T16:47:06Z</dcterms:modified>
</cp:coreProperties>
</file>