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There’s a song in the air!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There’s a star in the sky!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There’s a mother’s deep prayer,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 baby’s low cry!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star rains its fire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beautiful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manger of Bethlehem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Cradles a King!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There’s a tumult of joy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O’er the wonderful birth,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Virgin’s sweet boy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the Lord of the earth.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Ay, the star rains its fire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beautiful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manger of Bethlehem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Cradles a King!</a:t>
            </a:r>
          </a:p>
        </p:txBody>
      </p:sp>
    </p:spTree>
    <p:extLst>
      <p:ext uri="{BB962C8B-B14F-4D97-AF65-F5344CB8AC3E}">
        <p14:creationId xmlns:p14="http://schemas.microsoft.com/office/powerpoint/2010/main" val="5067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the light of that star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Lie the ages impearled;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that song from afar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Has swept over the world.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hearth is aflame,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beautiful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homes of the nations,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Jesus is King!</a:t>
            </a:r>
          </a:p>
        </p:txBody>
      </p:sp>
    </p:spTree>
    <p:extLst>
      <p:ext uri="{BB962C8B-B14F-4D97-AF65-F5344CB8AC3E}">
        <p14:creationId xmlns:p14="http://schemas.microsoft.com/office/powerpoint/2010/main" val="133822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rejoice in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echo the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comes down through the night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the heavenly throng.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Ay, we shout to the lovely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Evangel they bring,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greet in His cradle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>
                <a:solidFill>
                  <a:schemeClr val="bg1"/>
                </a:solidFill>
              </a:rPr>
              <a:t> and King!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48</cp:revision>
  <dcterms:created xsi:type="dcterms:W3CDTF">2017-06-11T14:47:46Z</dcterms:created>
  <dcterms:modified xsi:type="dcterms:W3CDTF">2018-12-10T00:21:31Z</dcterms:modified>
</cp:coreProperties>
</file>