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glory, laud, and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Redeemer,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whom the lips of children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Made sweet hosannas ring.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art the King of Israel,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David’s royal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in the Lord’s name </a:t>
            </a:r>
            <a:r>
              <a:rPr lang="en-US" sz="3600" dirty="0" err="1">
                <a:solidFill>
                  <a:schemeClr val="bg1"/>
                </a:solidFill>
              </a:rPr>
              <a:t>comest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King and Blessed 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company of angels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praising Thee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moral men and all things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Created make reply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people of the Hebrews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palms before Thee went;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praise and prayer and anthems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Before Thee we present.</a:t>
            </a:r>
          </a:p>
        </p:txBody>
      </p:sp>
    </p:spTree>
    <p:extLst>
      <p:ext uri="{BB962C8B-B14F-4D97-AF65-F5344CB8AC3E}">
        <p14:creationId xmlns:p14="http://schemas.microsoft.com/office/powerpoint/2010/main" val="22558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Thee, before Thy passion,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They sang </a:t>
            </a:r>
            <a:r>
              <a:rPr lang="en-US" sz="3600">
                <a:solidFill>
                  <a:schemeClr val="bg1"/>
                </a:solidFill>
              </a:rPr>
              <a:t>their hymns </a:t>
            </a:r>
            <a:r>
              <a:rPr lang="en-US" sz="3600" dirty="0">
                <a:solidFill>
                  <a:schemeClr val="bg1"/>
                </a:solidFill>
              </a:rPr>
              <a:t>of praise;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Thee, now high exalted,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Out melody we 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didst accept their praises;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Accept the praise we bring,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in all good </a:t>
            </a:r>
            <a:r>
              <a:rPr lang="en-US" sz="3600" dirty="0" err="1">
                <a:solidFill>
                  <a:schemeClr val="bg1"/>
                </a:solidFill>
              </a:rPr>
              <a:t>delightest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good and gracious King.</a:t>
            </a:r>
          </a:p>
        </p:txBody>
      </p:sp>
    </p:spTree>
    <p:extLst>
      <p:ext uri="{BB962C8B-B14F-4D97-AF65-F5344CB8AC3E}">
        <p14:creationId xmlns:p14="http://schemas.microsoft.com/office/powerpoint/2010/main" val="2285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54</cp:revision>
  <dcterms:created xsi:type="dcterms:W3CDTF">2017-06-11T14:47:46Z</dcterms:created>
  <dcterms:modified xsi:type="dcterms:W3CDTF">2019-04-14T16:24:58Z</dcterms:modified>
</cp:coreProperties>
</file>