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God, Attend While Zion Sings”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God, attend while Zion sings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joy that from Thy presence springs;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spend one day with Thee on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Exceeds a thousand days of mirth.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is our sun; He makes our day.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is our shield; He guards our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assaults of hell and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foes without and fears within.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God, Attend While Zion Sings”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needful grace will God bestow,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crown that grace with glory too;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gives us all things and withholds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real good from upright souls.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God, our King, whose sovereign sway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glorious host of heaven obey,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devils at whose presence flee,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Best is the man that trusts in Thee.</a:t>
            </a:r>
          </a:p>
        </p:txBody>
      </p:sp>
    </p:spTree>
    <p:extLst>
      <p:ext uri="{BB962C8B-B14F-4D97-AF65-F5344CB8AC3E}">
        <p14:creationId xmlns:p14="http://schemas.microsoft.com/office/powerpoint/2010/main" val="82240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33</cp:revision>
  <dcterms:created xsi:type="dcterms:W3CDTF">2017-06-11T14:47:46Z</dcterms:created>
  <dcterms:modified xsi:type="dcterms:W3CDTF">2018-11-18T17:13:44Z</dcterms:modified>
</cp:coreProperties>
</file>