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Redeemer of Israel, our only delight,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whom for a blessing we call,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shadow by day, and our pillar by night,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King our Companion, our All!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know he is coming to gather His sheep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plant them in Zion in love;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why in the valley of death should they weep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Or alone in the wilderness rove?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long we have wandered as strangers in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cried in the desert for Thee!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foes have rejoiced when our sorrows they’ve seen,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Israel will shortly be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children of Zion, good tidings for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tokens already appear;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Fear not and be just, for the Kingdom is ours,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hour of redemption is near.</a:t>
            </a:r>
          </a:p>
        </p:txBody>
      </p:sp>
    </p:spTree>
    <p:extLst>
      <p:ext uri="{BB962C8B-B14F-4D97-AF65-F5344CB8AC3E}">
        <p14:creationId xmlns:p14="http://schemas.microsoft.com/office/powerpoint/2010/main" val="389392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52</cp:revision>
  <dcterms:created xsi:type="dcterms:W3CDTF">2017-06-11T14:47:46Z</dcterms:created>
  <dcterms:modified xsi:type="dcterms:W3CDTF">2018-03-04T14:21:35Z</dcterms:modified>
</cp:coreProperties>
</file>