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Soldiers of Christ, arise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gird your armor 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Strong in the strength which God supplies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His eternal Son;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Strong in the Lord of Hosts,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in His mighty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in the strength of Jesus trusts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more than conqueror.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 then in His great might,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all His strength endued,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take, to arm you for the fight,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panoply of God,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That, having all things done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your conflicts past,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may </a:t>
            </a:r>
            <a:r>
              <a:rPr lang="en-US" sz="3600" dirty="0" err="1">
                <a:solidFill>
                  <a:schemeClr val="bg1"/>
                </a:solidFill>
              </a:rPr>
              <a:t>o’ercome</a:t>
            </a:r>
            <a:r>
              <a:rPr lang="en-US" sz="3600" dirty="0">
                <a:solidFill>
                  <a:schemeClr val="bg1"/>
                </a:solidFill>
              </a:rPr>
              <a:t> through Christ alone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stand complete at last.</a:t>
            </a:r>
          </a:p>
        </p:txBody>
      </p:sp>
    </p:spTree>
    <p:extLst>
      <p:ext uri="{BB962C8B-B14F-4D97-AF65-F5344CB8AC3E}">
        <p14:creationId xmlns:p14="http://schemas.microsoft.com/office/powerpoint/2010/main" val="19755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From strength to strength go 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Wrestle and fight and pray;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Treat all the powers of darkness down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yours, a perfect sway.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let the Spirit cry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all His soldiers, “Come!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Soon will the Lord descend from high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 victor crown.”</a:t>
            </a:r>
          </a:p>
        </p:txBody>
      </p:sp>
    </p:spTree>
    <p:extLst>
      <p:ext uri="{BB962C8B-B14F-4D97-AF65-F5344CB8AC3E}">
        <p14:creationId xmlns:p14="http://schemas.microsoft.com/office/powerpoint/2010/main" val="8173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57</cp:revision>
  <dcterms:created xsi:type="dcterms:W3CDTF">2017-06-11T14:47:46Z</dcterms:created>
  <dcterms:modified xsi:type="dcterms:W3CDTF">2019-05-26T17:00:56Z</dcterms:modified>
</cp:coreProperties>
</file>