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“With a Steadfast Faith”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97471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With a steadfast faith, together let us walk,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we seek the common mind.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our daily task and in His word revealed,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eternal purpose fine.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“With a Steadfast Faith”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97471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With a steadfast faith together let us walk,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the sons of earth may know.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abundant life, the way His son has taught,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in Christ like stature grow.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“With a Steadfast Faith”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97471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With a steadfast faith together let us walk,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Serving with a common heart.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Sharing </a:t>
            </a:r>
            <a:r>
              <a:rPr lang="en-US" sz="3600" dirty="0" err="1">
                <a:solidFill>
                  <a:schemeClr val="bg1"/>
                </a:solidFill>
              </a:rPr>
              <a:t>greatfully</a:t>
            </a:r>
            <a:r>
              <a:rPr lang="en-US" sz="3600" dirty="0">
                <a:solidFill>
                  <a:schemeClr val="bg1"/>
                </a:solidFill>
              </a:rPr>
              <a:t> our Father’s constant care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to all His love impart. 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3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54</cp:revision>
  <dcterms:created xsi:type="dcterms:W3CDTF">2017-06-11T14:47:46Z</dcterms:created>
  <dcterms:modified xsi:type="dcterms:W3CDTF">2019-01-27T16:39:29Z</dcterms:modified>
</cp:coreProperties>
</file>