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Thou Art Standing”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Thou art standing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Outside the fast-closed door,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lowly patience waiting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pass the threshold o’er.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bear the name of Christians—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name and sign we bear;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shame, thrice shame upon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keep Him standing there!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Thou Art Standing”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Thou art knocking;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lo, Thy hand is scarred,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thorns Thy brow encircle,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tears Thy face have marred.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love that </a:t>
            </a:r>
            <a:r>
              <a:rPr lang="en-US" sz="3600" dirty="0" err="1">
                <a:solidFill>
                  <a:schemeClr val="bg1"/>
                </a:solidFill>
              </a:rPr>
              <a:t>passeth</a:t>
            </a:r>
            <a:r>
              <a:rPr lang="en-US" sz="3600" dirty="0">
                <a:solidFill>
                  <a:schemeClr val="bg1"/>
                </a:solidFill>
              </a:rPr>
              <a:t> knowledge,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patiently to wait!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sin that hath no equal,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fast to bar the gate!</a:t>
            </a:r>
          </a:p>
        </p:txBody>
      </p:sp>
    </p:spTree>
    <p:extLst>
      <p:ext uri="{BB962C8B-B14F-4D97-AF65-F5344CB8AC3E}">
        <p14:creationId xmlns:p14="http://schemas.microsoft.com/office/powerpoint/2010/main" val="52113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Thou Art Standing”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Thou are pleading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accents meek and low,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“I died for you, my children,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will ye treat me so?”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Lord, with shame and sorrow,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open now the door;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Dear Savior, enter, enter,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leave us nevermore!</a:t>
            </a:r>
          </a:p>
        </p:txBody>
      </p:sp>
    </p:spTree>
    <p:extLst>
      <p:ext uri="{BB962C8B-B14F-4D97-AF65-F5344CB8AC3E}">
        <p14:creationId xmlns:p14="http://schemas.microsoft.com/office/powerpoint/2010/main" val="251619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31</cp:revision>
  <dcterms:created xsi:type="dcterms:W3CDTF">2017-06-11T14:47:46Z</dcterms:created>
  <dcterms:modified xsi:type="dcterms:W3CDTF">2019-03-17T16:12:32Z</dcterms:modified>
</cp:coreProperties>
</file>