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“Hast Thou Heard It, O My Brother”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Hast thou heard it, O my brother,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eternal voice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Softly calling toward the outland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His Zion yet shall be?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“Something for you; go and find it.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Brave the broad uncharted sea,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beyond the seen horizon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Lies the land of promise free.”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“Hast Thou Heard It, O My Brother”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Wilt thou answer, O my brother,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Doubting not the beckoning star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a beacon guiding forward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the frontier countries are?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God’s whisper in the stillness,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“Go, O youth, I bid you go.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you move in faith, my Spirit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within your spirit glow.”</a:t>
            </a:r>
          </a:p>
        </p:txBody>
      </p:sp>
    </p:spTree>
    <p:extLst>
      <p:ext uri="{BB962C8B-B14F-4D97-AF65-F5344CB8AC3E}">
        <p14:creationId xmlns:p14="http://schemas.microsoft.com/office/powerpoint/2010/main" val="3967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“Hast Thou Heard It, O My Brother”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Hast thou heard it, O my brother,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prophetic souls of yore?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common mind was listless,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God’s vital message bore.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Search the stores of earth and heaven;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Watch the skies for guiding ray;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in God and in each other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light of each new day.</a:t>
            </a:r>
          </a:p>
        </p:txBody>
      </p:sp>
    </p:spTree>
    <p:extLst>
      <p:ext uri="{BB962C8B-B14F-4D97-AF65-F5344CB8AC3E}">
        <p14:creationId xmlns:p14="http://schemas.microsoft.com/office/powerpoint/2010/main" val="28260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44</cp:revision>
  <dcterms:created xsi:type="dcterms:W3CDTF">2017-06-11T14:47:46Z</dcterms:created>
  <dcterms:modified xsi:type="dcterms:W3CDTF">2018-11-18T17:12:41Z</dcterms:modified>
</cp:coreProperties>
</file>