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“Hark!  The Voice of Jesus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Hark!  The voice of Jesus calling,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“Who will go and work today?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Fields are white and harvests waiting;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will bear the sheaves away?”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Earnestly the Master calleth;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Rich reward He offers free;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will answer, gladly saying,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“Here am I, O Lord, send me.”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“Hark!  The Voice of Jesus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If you cannot cross the ocean,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far mission lands explore,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can find the needy nearer;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can help them at your door.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you cannot give your thousands,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 can serve with willing might;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whate’er you do for Jesus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be precious in His sight.</a:t>
            </a:r>
          </a:p>
        </p:txBody>
      </p:sp>
    </p:spTree>
    <p:extLst>
      <p:ext uri="{BB962C8B-B14F-4D97-AF65-F5344CB8AC3E}">
        <p14:creationId xmlns:p14="http://schemas.microsoft.com/office/powerpoint/2010/main" val="4662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“Hark!  The Voice of Jesus Calling”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none hear you idly saying,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“There is nothing I can do,”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souls of men are dying,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Master calls for you.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the task He gives you gladly;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His work your pleasure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Answer quickly when He calleth,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“Here am I, O Lord, send me.”</a:t>
            </a:r>
          </a:p>
        </p:txBody>
      </p:sp>
    </p:spTree>
    <p:extLst>
      <p:ext uri="{BB962C8B-B14F-4D97-AF65-F5344CB8AC3E}">
        <p14:creationId xmlns:p14="http://schemas.microsoft.com/office/powerpoint/2010/main" val="116511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41</cp:revision>
  <dcterms:created xsi:type="dcterms:W3CDTF">2017-06-11T14:47:46Z</dcterms:created>
  <dcterms:modified xsi:type="dcterms:W3CDTF">2019-06-30T15:35:37Z</dcterms:modified>
</cp:coreProperties>
</file>