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“We’ve a Story to Tell to the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We’ve a story to tell to the nations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shall turn their hearts to the 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story of truth and mercy,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story of peace and light, A story of peace and light,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darkness shall turn to dawning,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dawning to noon-day bright,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Christ’s great kingdom shall come on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kingdom of love and light.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“We’ve a Story to Tell to the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We’ve a song to be sung to the nations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shall lift their hearts to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song that shall conquer evil</a:t>
            </a:r>
          </a:p>
          <a:p>
            <a:pPr algn="ctr"/>
            <a:r>
              <a:rPr lang="en-US" sz="3400" dirty="0">
                <a:solidFill>
                  <a:schemeClr val="bg1"/>
                </a:solidFill>
              </a:rPr>
              <a:t>And shatter the spear and sword, And shatter the spear and sword,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darkness shall turn to dawning,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dawning to noon-day bright,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Christ’s great kingdom shall come on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kingdom of love and light.</a:t>
            </a:r>
          </a:p>
        </p:txBody>
      </p:sp>
    </p:spTree>
    <p:extLst>
      <p:ext uri="{BB962C8B-B14F-4D97-AF65-F5344CB8AC3E}">
        <p14:creationId xmlns:p14="http://schemas.microsoft.com/office/powerpoint/2010/main" val="85054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“We’ve a Story to Tell to the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We’ve a message to give to the nations,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the Lord who </a:t>
            </a:r>
            <a:r>
              <a:rPr lang="en-US" sz="3600" dirty="0" err="1">
                <a:solidFill>
                  <a:schemeClr val="bg1"/>
                </a:solidFill>
              </a:rPr>
              <a:t>reigneth</a:t>
            </a:r>
            <a:r>
              <a:rPr lang="en-US" sz="3600" dirty="0">
                <a:solidFill>
                  <a:schemeClr val="bg1"/>
                </a:solidFill>
              </a:rPr>
              <a:t> above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Hath sent us His Son to save 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show us that God is love, And show us that God is love,</a:t>
            </a:r>
            <a:endParaRPr lang="en-US" sz="34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darkness shall turn to dawning,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dawning to noon-day bright,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Christ’s great kingdom shall come on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kingdom of love and light.</a:t>
            </a:r>
          </a:p>
        </p:txBody>
      </p:sp>
    </p:spTree>
    <p:extLst>
      <p:ext uri="{BB962C8B-B14F-4D97-AF65-F5344CB8AC3E}">
        <p14:creationId xmlns:p14="http://schemas.microsoft.com/office/powerpoint/2010/main" val="270993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“We’ve a Story to Tell to the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We’ve a Savior to show to the nations,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the path of sorrow has trod,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all of the world’s great peoples</a:t>
            </a:r>
          </a:p>
          <a:p>
            <a:pPr algn="ctr"/>
            <a:r>
              <a:rPr lang="en-US" sz="3400" dirty="0">
                <a:solidFill>
                  <a:schemeClr val="bg1"/>
                </a:solidFill>
              </a:rPr>
              <a:t>Might come to the truth of God, Might come to the truth of God,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darkness shall turn to dawning,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dawning to noon-day bright,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Christ’s great kingdom shall come on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kingdom of love and light.</a:t>
            </a:r>
          </a:p>
        </p:txBody>
      </p:sp>
    </p:spTree>
    <p:extLst>
      <p:ext uri="{BB962C8B-B14F-4D97-AF65-F5344CB8AC3E}">
        <p14:creationId xmlns:p14="http://schemas.microsoft.com/office/powerpoint/2010/main" val="60102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319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45</cp:revision>
  <dcterms:created xsi:type="dcterms:W3CDTF">2017-06-11T14:47:46Z</dcterms:created>
  <dcterms:modified xsi:type="dcterms:W3CDTF">2018-10-14T16:55:19Z</dcterms:modified>
</cp:coreProperties>
</file>