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“Met in Thy Sacred Name, O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063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Met in Thy sacred name, O Lord,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worship Thee below,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Grant that each soul with joy may thrill,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love each bosom glow.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festive scenes, mid giddy throng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those whom sins delight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would not mingle but would walk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truth’s free saving light.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“Met in Thy Sacred Name, O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063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Thy cheering promise, Lord, we wait,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“Wherever two or three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Shall in my name together meet,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There will I choose to be.”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Inspire our praise, direct our prayer,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Thy Spirit fill each heart;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Clothe Thou with power each thought and word,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all Thy </a:t>
            </a:r>
            <a:r>
              <a:rPr lang="en-US" sz="3600">
                <a:solidFill>
                  <a:schemeClr val="bg1"/>
                </a:solidFill>
              </a:rPr>
              <a:t>grace impart.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53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131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54</cp:revision>
  <dcterms:created xsi:type="dcterms:W3CDTF">2017-06-11T14:47:46Z</dcterms:created>
  <dcterms:modified xsi:type="dcterms:W3CDTF">2019-03-10T18:53:24Z</dcterms:modified>
</cp:coreProperties>
</file>