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3" r:id="rId3"/>
    <p:sldId id="282" r:id="rId4"/>
    <p:sldId id="284" r:id="rId5"/>
    <p:sldId id="257" r:id="rId6"/>
    <p:sldId id="302" r:id="rId7"/>
    <p:sldId id="286" r:id="rId8"/>
    <p:sldId id="287" r:id="rId9"/>
    <p:sldId id="288" r:id="rId10"/>
    <p:sldId id="289" r:id="rId11"/>
    <p:sldId id="285" r:id="rId12"/>
    <p:sldId id="303" r:id="rId13"/>
    <p:sldId id="291" r:id="rId14"/>
    <p:sldId id="292" r:id="rId15"/>
    <p:sldId id="290" r:id="rId16"/>
    <p:sldId id="304" r:id="rId17"/>
    <p:sldId id="293" r:id="rId18"/>
    <p:sldId id="295" r:id="rId19"/>
    <p:sldId id="294" r:id="rId20"/>
    <p:sldId id="305" r:id="rId21"/>
    <p:sldId id="298" r:id="rId22"/>
    <p:sldId id="299" r:id="rId23"/>
    <p:sldId id="300" r:id="rId24"/>
    <p:sldId id="301" r:id="rId25"/>
    <p:sldId id="297" r:id="rId26"/>
    <p:sldId id="278" r:id="rId27"/>
    <p:sldId id="258" r:id="rId28"/>
    <p:sldId id="273" r:id="rId29"/>
    <p:sldId id="274" r:id="rId30"/>
    <p:sldId id="279" r:id="rId31"/>
    <p:sldId id="256" r:id="rId32"/>
    <p:sldId id="260" r:id="rId33"/>
    <p:sldId id="259" r:id="rId34"/>
    <p:sldId id="261" r:id="rId35"/>
    <p:sldId id="262" r:id="rId36"/>
    <p:sldId id="269" r:id="rId37"/>
    <p:sldId id="270" r:id="rId38"/>
    <p:sldId id="271" r:id="rId39"/>
    <p:sldId id="272" r:id="rId40"/>
    <p:sldId id="280" r:id="rId41"/>
    <p:sldId id="263" r:id="rId42"/>
    <p:sldId id="264" r:id="rId43"/>
    <p:sldId id="265" r:id="rId44"/>
    <p:sldId id="266" r:id="rId45"/>
    <p:sldId id="267" r:id="rId46"/>
    <p:sldId id="275" r:id="rId47"/>
    <p:sldId id="276" r:id="rId48"/>
    <p:sldId id="277" r:id="rId49"/>
    <p:sldId id="281" r:id="rId50"/>
    <p:sldId id="26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7C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53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392-7954-487D-A842-961BA0D7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5464-CB6D-4CD1-9EFC-E6677958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CBD7-E620-4546-B946-3F930F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DF58-C58A-4EBC-9CD2-F9C3C6E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777-38B0-4F0C-A775-C5293FF6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FC52-0E20-4582-9471-606C181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BB36F-C72D-4E61-AE41-1E6666CD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7A46-E464-4C14-B408-DE0BCC7B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6322-FA80-4B5B-96BB-78A37D5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49E2-6F51-4627-973D-BDB0907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B45A0-577A-43E0-85CF-13E2FA41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0EF-0AB6-492F-8317-06FD1115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978C-9368-4206-AE8D-88C630E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7A70-2738-47D4-BE51-4469BBB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D8C-E897-4999-8BB0-0C3E753A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986D-82E6-4539-BBC6-F3096F7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A0C7-84B8-40CC-A4C3-BCC6256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27F3-D6FE-431A-940D-0EB83254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4ED2-08C1-4287-BB91-D30F0386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EE2A-7AA4-4257-960B-6B4AC10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04F-45BF-412E-A47A-910A4C4F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9B0B-25C8-4164-BC17-66546570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5036-3F81-43B0-BA31-A8F0E930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A0E1-AD3D-416B-B42E-8256880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D76-2D16-4635-8FAE-8E542AD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02D8-0C06-4C2A-B0B7-CEF668D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8211-FC5D-440F-A6F3-1F794E1E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3623-C824-4AE7-8FB3-DCBD3A26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2B2C-4A67-41D4-816B-594F0C28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5F54-460B-470A-B4E4-2CE48F0F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2A17-3453-41C2-8CDE-56CCA9B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6A7-2B32-4C38-98F5-963FD42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8CAA-FF30-4FB2-82BE-D3173486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BE99-442E-40F5-95D5-AB3BA530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CCD15-DFE0-4DF4-AE09-89E3FA3A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2F35-1F7D-4290-A32D-37D8DE2E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AE28-F06B-4A0D-9DC7-535DD7CD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ECBFF-3E4C-48F6-9234-99F7E05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D6D6B-EA16-45CC-9AA7-8A635E9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92-B009-4DA5-9E6D-A5D6318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8CAA-7091-4A21-AD5A-641B2DD1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9618-483D-4401-AEEB-45360B3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3692-2F43-4017-B3C2-00DAE89B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49255-5496-4EEC-8479-5667AAB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A112-BC2C-419F-B19D-2840716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1B73-7DA9-4DFE-8C8F-79B60005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707-5917-4B13-BD23-C481E4C3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B07F-5BAA-4C7A-B809-0772F7C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4BD9F-F823-4210-B85B-51350FCF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34E0-C103-4597-A79E-1FCAAFAF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D7E9-2044-4020-9A2E-66D9DC1A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3937-6F15-434D-8465-789CB42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8605-8A50-4683-A08C-D2C1927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7E70F-FEB8-4AA5-BB43-D1448D36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EDE56-EBC7-4519-A6CF-7CB75439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FF09-7253-45C0-9EDD-AA0986DC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9315-3AA6-4288-8FA0-D2E39888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D253-E5F6-411A-AD29-5F04D721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912C8-5205-4041-93E1-8E47A47C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C574-8028-4068-BC91-D93FFBCB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3EB8-9220-4B3C-977B-5A5E906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1727-D2AB-4B52-B5BC-1847D6B5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60FA-A1E8-4333-8CA1-4CB08A18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8A939-DA45-4ACB-AD2A-9A00CD02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Hail!  Prince of life and peace!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Thrice welcome to Thy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all the chosen race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Lord and Savior own.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every tongue gives praise to Thee!</a:t>
            </a:r>
          </a:p>
        </p:txBody>
      </p:sp>
    </p:spTree>
    <p:extLst>
      <p:ext uri="{BB962C8B-B14F-4D97-AF65-F5344CB8AC3E}">
        <p14:creationId xmlns:p14="http://schemas.microsoft.com/office/powerpoint/2010/main" val="359607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9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“Precious Name”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39431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“Precious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38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Bow, ye mortals, bow before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Bow and keep His sacred word;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Bow in reverence and adore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Bow, confess your Savior Lord.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Bow, ye angels, chant His praises,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Strike your lyres with one accord,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each voice melodious raises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Paeans unto Christ, the Lord.</a:t>
            </a:r>
          </a:p>
        </p:txBody>
      </p:sp>
    </p:spTree>
    <p:extLst>
      <p:ext uri="{BB962C8B-B14F-4D97-AF65-F5344CB8AC3E}">
        <p14:creationId xmlns:p14="http://schemas.microsoft.com/office/powerpoint/2010/main" val="329567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“Precious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Men and angels, seraphs joining,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one grand harmonious chord,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Voice and instrument combining,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confess that Christ is Lord.</a:t>
            </a:r>
          </a:p>
        </p:txBody>
      </p:sp>
    </p:spTree>
    <p:extLst>
      <p:ext uri="{BB962C8B-B14F-4D97-AF65-F5344CB8AC3E}">
        <p14:creationId xmlns:p14="http://schemas.microsoft.com/office/powerpoint/2010/main" val="21713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49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“Hail to the Brightness”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56456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688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 to the brightness of Zion’s glad morning,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 to the lands that in darkness have lain;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Hushed be the accents of sorrow and mourning,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in triumph begins her mild reign.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Jail to the brightness of Zion’s glad morning,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Long by the prophets of Israel foretold;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to the millions from bondage returning,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Gentiles and Jews the blest vision behold.</a:t>
            </a:r>
          </a:p>
        </p:txBody>
      </p:sp>
    </p:spTree>
    <p:extLst>
      <p:ext uri="{BB962C8B-B14F-4D97-AF65-F5344CB8AC3E}">
        <p14:creationId xmlns:p14="http://schemas.microsoft.com/office/powerpoint/2010/main" val="37086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6883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See, from all lands, from the isles of the ocean,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to Jehovah ascending on high;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Fallen the engines of war and commotion,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Shouts of salvation are rending the sky.</a:t>
            </a:r>
          </a:p>
        </p:txBody>
      </p:sp>
    </p:spTree>
    <p:extLst>
      <p:ext uri="{BB962C8B-B14F-4D97-AF65-F5344CB8AC3E}">
        <p14:creationId xmlns:p14="http://schemas.microsoft.com/office/powerpoint/2010/main" val="280771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36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“Jesus Loves Me”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423665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“Admonition”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378060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“O my people,” </a:t>
            </a:r>
            <a:r>
              <a:rPr lang="en-US" sz="3600" dirty="0" err="1">
                <a:solidFill>
                  <a:schemeClr val="bg1"/>
                </a:solidFill>
              </a:rPr>
              <a:t>saith</a:t>
            </a:r>
            <a:r>
              <a:rPr lang="en-US" sz="3600" dirty="0">
                <a:solidFill>
                  <a:schemeClr val="bg1"/>
                </a:solidFill>
              </a:rPr>
              <a:t> the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“Hear the word of God today;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not slothful, but obedient;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the world’s momentous day!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honor I have called you—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great as angels know;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Heed ye, then, a Father’s counsel,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by deeds your purpose show.”</a:t>
            </a:r>
          </a:p>
        </p:txBody>
      </p:sp>
    </p:spTree>
    <p:extLst>
      <p:ext uri="{BB962C8B-B14F-4D97-AF65-F5344CB8AC3E}">
        <p14:creationId xmlns:p14="http://schemas.microsoft.com/office/powerpoint/2010/main" val="80051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“Time is ripe!  My work must hasten!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Whoso will may bide the hour.”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Naught can harm whom God </a:t>
            </a:r>
            <a:r>
              <a:rPr lang="en-US" sz="3600" dirty="0" err="1">
                <a:solidFill>
                  <a:schemeClr val="bg1"/>
                </a:solidFill>
              </a:rPr>
              <a:t>protecteth</a:t>
            </a:r>
            <a:r>
              <a:rPr lang="en-US" sz="3600" dirty="0">
                <a:solidFill>
                  <a:schemeClr val="bg1"/>
                </a:solidFill>
              </a:rPr>
              <a:t>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Elements confess His power.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“Up ye, then, to the high places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bid you occupy!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Peril waits upon the heedless,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Grace upon the souls who try!”</a:t>
            </a:r>
          </a:p>
        </p:txBody>
      </p:sp>
    </p:spTree>
    <p:extLst>
      <p:ext uri="{BB962C8B-B14F-4D97-AF65-F5344CB8AC3E}">
        <p14:creationId xmlns:p14="http://schemas.microsoft.com/office/powerpoint/2010/main" val="314981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“Love ye me and love all people—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as I have loved you;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your calling– this my purpose—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Thus be my disciples true.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in this exalted station,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companion I will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promise of my Scriptures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be verified in Thee.”</a:t>
            </a:r>
          </a:p>
        </p:txBody>
      </p:sp>
    </p:spTree>
    <p:extLst>
      <p:ext uri="{BB962C8B-B14F-4D97-AF65-F5344CB8AC3E}">
        <p14:creationId xmlns:p14="http://schemas.microsoft.com/office/powerpoint/2010/main" val="343268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“Get ye up, then, to your mountain,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of this closing day!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glory of my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Waits to break upon your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Forth from thence your testimony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to trembling nations go,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world confess that with you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has residence below.”</a:t>
            </a:r>
          </a:p>
        </p:txBody>
      </p:sp>
    </p:spTree>
    <p:extLst>
      <p:ext uri="{BB962C8B-B14F-4D97-AF65-F5344CB8AC3E}">
        <p14:creationId xmlns:p14="http://schemas.microsoft.com/office/powerpoint/2010/main" val="12885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15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Pastors of Zion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Dayn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Cederstrom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44851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“Redeemer of Israel”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168825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Redeemer of Israel, our only delight,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whom for a blessing we call,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shadow by day, and our pillar by night,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King our Companion, our All!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know he is coming to gather His sheep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plant them in Zion in love;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why in the valley of death should they weep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alone in the wilderness rove?</a:t>
            </a:r>
          </a:p>
        </p:txBody>
      </p:sp>
    </p:spTree>
    <p:extLst>
      <p:ext uri="{BB962C8B-B14F-4D97-AF65-F5344CB8AC3E}">
        <p14:creationId xmlns:p14="http://schemas.microsoft.com/office/powerpoint/2010/main" val="412226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long we have wandered as strangers in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cried in the desert for Thee!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foes have rejoiced when our sorrows they’ve seen,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Israel will shortly be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children of Zion, good tidings for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tokens already appear;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Fear not and be just, for the Kingdom is ours,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hour of redemption is near.</a:t>
            </a:r>
          </a:p>
        </p:txBody>
      </p:sp>
    </p:spTree>
    <p:extLst>
      <p:ext uri="{BB962C8B-B14F-4D97-AF65-F5344CB8AC3E}">
        <p14:creationId xmlns:p14="http://schemas.microsoft.com/office/powerpoint/2010/main" val="389392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 Loves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 loves me, this I know,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scriptures tell me so;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Little ones to Him belong,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They are weak, but He is strong.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Yes, Jesus love me,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Yes, Jesus love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Yes, Jesus loves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scriptures tell me so.</a:t>
            </a:r>
          </a:p>
        </p:txBody>
      </p:sp>
    </p:spTree>
    <p:extLst>
      <p:ext uri="{BB962C8B-B14F-4D97-AF65-F5344CB8AC3E}">
        <p14:creationId xmlns:p14="http://schemas.microsoft.com/office/powerpoint/2010/main" val="2007162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95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Outreach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Larry Hodges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4132157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Atherton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Jason Howard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Offertory</a:t>
            </a:r>
          </a:p>
        </p:txBody>
      </p:sp>
    </p:spTree>
    <p:extLst>
      <p:ext uri="{BB962C8B-B14F-4D97-AF65-F5344CB8AC3E}">
        <p14:creationId xmlns:p14="http://schemas.microsoft.com/office/powerpoint/2010/main" val="215270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Grain Valley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Jill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Etter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Ministry of Music</a:t>
            </a:r>
          </a:p>
        </p:txBody>
      </p:sp>
    </p:spTree>
    <p:extLst>
      <p:ext uri="{BB962C8B-B14F-4D97-AF65-F5344CB8AC3E}">
        <p14:creationId xmlns:p14="http://schemas.microsoft.com/office/powerpoint/2010/main" val="421861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Oak Grove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Eric English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Communion Message</a:t>
            </a:r>
          </a:p>
        </p:txBody>
      </p:sp>
    </p:spTree>
    <p:extLst>
      <p:ext uri="{BB962C8B-B14F-4D97-AF65-F5344CB8AC3E}">
        <p14:creationId xmlns:p14="http://schemas.microsoft.com/office/powerpoint/2010/main" val="384221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“Behold the Lamb”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302357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 who bears our sins away,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Slain for us – and we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promise made that all who come in faith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Find forgiveness at the cross.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peace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body of our Savior Jesus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Torn for you – eat and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wounds that heal, the death that brings us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Paid the price to make us one.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171475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blood that cleanses every stain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Shed for you – drink and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drained death’s cup that all may enter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receive the life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3035995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so, with thankfulness and faith we rise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respond, - and to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call to follow in the steps of Christ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His body here on earth.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we share in His suffering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proclaim Christ will come again!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we’ll join in the feast of heaven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385561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 Loves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love Jesus, yes, I do,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loves both me and you;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love Him to the 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the children’s friend.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Yes, I love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Yes, I love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Yes, I love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won’t you love Him too.</a:t>
            </a:r>
          </a:p>
        </p:txBody>
      </p:sp>
    </p:spTree>
    <p:extLst>
      <p:ext uri="{BB962C8B-B14F-4D97-AF65-F5344CB8AC3E}">
        <p14:creationId xmlns:p14="http://schemas.microsoft.com/office/powerpoint/2010/main" val="2256161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8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Waldo Ave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Jon Tandy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Blessing of the Bread</a:t>
            </a:r>
          </a:p>
        </p:txBody>
      </p:sp>
    </p:spTree>
    <p:extLst>
      <p:ext uri="{BB962C8B-B14F-4D97-AF65-F5344CB8AC3E}">
        <p14:creationId xmlns:p14="http://schemas.microsoft.com/office/powerpoint/2010/main" val="104713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Grain Valley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Bishop Joe Burkart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Blessing of the Wine</a:t>
            </a:r>
          </a:p>
        </p:txBody>
      </p:sp>
    </p:spTree>
    <p:extLst>
      <p:ext uri="{BB962C8B-B14F-4D97-AF65-F5344CB8AC3E}">
        <p14:creationId xmlns:p14="http://schemas.microsoft.com/office/powerpoint/2010/main" val="372659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Grain Valley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Jill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Etter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Ministry of Music</a:t>
            </a:r>
          </a:p>
        </p:txBody>
      </p:sp>
    </p:spTree>
    <p:extLst>
      <p:ext uri="{BB962C8B-B14F-4D97-AF65-F5344CB8AC3E}">
        <p14:creationId xmlns:p14="http://schemas.microsoft.com/office/powerpoint/2010/main" val="909154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Hill Cumorah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Russ Howard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Pastoral Prayer</a:t>
            </a:r>
          </a:p>
        </p:txBody>
      </p:sp>
    </p:spTree>
    <p:extLst>
      <p:ext uri="{BB962C8B-B14F-4D97-AF65-F5344CB8AC3E}">
        <p14:creationId xmlns:p14="http://schemas.microsoft.com/office/powerpoint/2010/main" val="394562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“The Spirit of God Like a Fire is Burning”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2043475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Spirit of God like a fire is burning;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latter-day glory begins to come forth;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of old are returning;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angels are coming to visit the Earth.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63139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Lord is extending His saints’ understanding,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Restoring their judges and all as at first;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knowledge and power of God are expanding;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veil o’er the Earth is beginning to burst!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71102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call in our solemn assemblies, in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spread forth the kingdom of heaven abroad,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through our faith may begin to inherit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and glories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04178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0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46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Living Hope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4357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Rick Gard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Benediction</a:t>
            </a:r>
          </a:p>
        </p:txBody>
      </p:sp>
    </p:spTree>
    <p:extLst>
      <p:ext uri="{BB962C8B-B14F-4D97-AF65-F5344CB8AC3E}">
        <p14:creationId xmlns:p14="http://schemas.microsoft.com/office/powerpoint/2010/main" val="22824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66721"/>
            <a:ext cx="825249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“Come, O Thou King of Kings”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 Davis, organist</a:t>
            </a:r>
          </a:p>
        </p:txBody>
      </p:sp>
    </p:spTree>
    <p:extLst>
      <p:ext uri="{BB962C8B-B14F-4D97-AF65-F5344CB8AC3E}">
        <p14:creationId xmlns:p14="http://schemas.microsoft.com/office/powerpoint/2010/main" val="369963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Come, O Thou King of Kings!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We’ve waited long for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healing in Thy wings,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set Thy people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Israel now be gathered home.</a:t>
            </a:r>
          </a:p>
        </p:txBody>
      </p:sp>
    </p:spTree>
    <p:extLst>
      <p:ext uri="{BB962C8B-B14F-4D97-AF65-F5344CB8AC3E}">
        <p14:creationId xmlns:p14="http://schemas.microsoft.com/office/powerpoint/2010/main" val="136179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make an end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cleanse the Earth by fire;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righteousness bring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saints may tune the lyre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welcome in Thy peaceful reign.</a:t>
            </a:r>
          </a:p>
        </p:txBody>
      </p:sp>
    </p:spTree>
    <p:extLst>
      <p:ext uri="{BB962C8B-B14F-4D97-AF65-F5344CB8AC3E}">
        <p14:creationId xmlns:p14="http://schemas.microsoft.com/office/powerpoint/2010/main" val="32259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Hosannas now shall sound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all the ransomed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glory echo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new triumphal song,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anthems sweet from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44759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1634</Words>
  <Application>Microsoft Office PowerPoint</Application>
  <PresentationFormat>Widescreen</PresentationFormat>
  <Paragraphs>266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Copperplate Gothic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29</cp:revision>
  <dcterms:created xsi:type="dcterms:W3CDTF">2018-01-28T17:28:36Z</dcterms:created>
  <dcterms:modified xsi:type="dcterms:W3CDTF">2019-04-07T17:51:52Z</dcterms:modified>
</cp:coreProperties>
</file>