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“Great and Marvelous”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3368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Great and marvelous are Thy works,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Lord of hosts, Almighty One!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Earth and firmament speak Thy praise,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Thy name is written in the sun.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Sing of His mighty love, for it is wonderful;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His praise through all the earth resound;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Honor and majesty, now and forever be,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Unto Him alone wherever man is found.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“Great and Marvelous”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3368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Thou hast fashioned with Thine own hand,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earth below, the </a:t>
            </a:r>
            <a:r>
              <a:rPr lang="en-US" sz="3600" dirty="0" err="1">
                <a:solidFill>
                  <a:schemeClr val="bg1"/>
                </a:solidFill>
              </a:rPr>
              <a:t>heav’ns</a:t>
            </a:r>
            <a:r>
              <a:rPr lang="en-US" sz="3600" dirty="0">
                <a:solidFill>
                  <a:schemeClr val="bg1"/>
                </a:solidFill>
              </a:rPr>
              <a:t> above;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Oh, how wonderful is Thy power,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yet how tender is Thy love!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Sing of His mighty love, for it is wonderful;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His praise through all the earth resound;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Honor and majesty, now and forever be,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Unto Him alone wherever man is found.</a:t>
            </a:r>
          </a:p>
        </p:txBody>
      </p:sp>
    </p:spTree>
    <p:extLst>
      <p:ext uri="{BB962C8B-B14F-4D97-AF65-F5344CB8AC3E}">
        <p14:creationId xmlns:p14="http://schemas.microsoft.com/office/powerpoint/2010/main" val="301620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“Great and Marvelous”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3368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Thou infinite, living God,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Upon us now Thy spirit pour;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would worship Thee, laud and praise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Thy holy name forevermore!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Sing of His mighty love, for it is wonderful;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His praise through all the earth resound;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Honor and majesty, now and forever be,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Unto Him alone wherever man is found!</a:t>
            </a:r>
          </a:p>
        </p:txBody>
      </p:sp>
    </p:spTree>
    <p:extLst>
      <p:ext uri="{BB962C8B-B14F-4D97-AF65-F5344CB8AC3E}">
        <p14:creationId xmlns:p14="http://schemas.microsoft.com/office/powerpoint/2010/main" val="1255984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215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20</cp:revision>
  <dcterms:created xsi:type="dcterms:W3CDTF">2017-06-11T14:47:46Z</dcterms:created>
  <dcterms:modified xsi:type="dcterms:W3CDTF">2018-10-21T15:39:43Z</dcterms:modified>
</cp:coreProperties>
</file>