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“Christ the Lord is Risen Today”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133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Christ the Lord is risen today,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Sons of men and angels say: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Raise your joys and triumphs high,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Sing, ye heavens, and earth reply:, Alleluia!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Lives again our glorious King,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Where, O death, is now thy sting? 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Dying once, He all doth save,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Ours the cross, the grave, the skies, Alleluia!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“Christ the Lord is Risen Today”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133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Love’s redeeming work is done,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Fought the fight, the battle won,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Death in vain forbids Him rise,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Christ has opened Paradise, Alleluia!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Soar we now where Christ has led,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Following our exalted Head,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Made like Him, like Him we rise, Alleluia!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Ours the cross, the grave </a:t>
            </a:r>
            <a:r>
              <a:rPr lang="en-US" sz="3200">
                <a:solidFill>
                  <a:schemeClr val="bg1"/>
                </a:solidFill>
              </a:rPr>
              <a:t>the skies, </a:t>
            </a:r>
            <a:r>
              <a:rPr lang="en-US" sz="3200" dirty="0">
                <a:solidFill>
                  <a:schemeClr val="bg1"/>
                </a:solidFill>
              </a:rPr>
              <a:t>Alleluia!</a:t>
            </a:r>
          </a:p>
        </p:txBody>
      </p:sp>
    </p:spTree>
    <p:extLst>
      <p:ext uri="{BB962C8B-B14F-4D97-AF65-F5344CB8AC3E}">
        <p14:creationId xmlns:p14="http://schemas.microsoft.com/office/powerpoint/2010/main" val="67575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57</cp:revision>
  <dcterms:created xsi:type="dcterms:W3CDTF">2017-06-11T14:47:46Z</dcterms:created>
  <dcterms:modified xsi:type="dcterms:W3CDTF">2019-04-21T15:48:32Z</dcterms:modified>
</cp:coreProperties>
</file>