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“He Lives”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 serve a risen </a:t>
            </a:r>
            <a:r>
              <a:rPr lang="en-US" sz="3200" dirty="0" err="1">
                <a:solidFill>
                  <a:schemeClr val="bg1"/>
                </a:solidFill>
              </a:rPr>
              <a:t>Saviour</a:t>
            </a:r>
            <a:r>
              <a:rPr lang="en-US" sz="3200" dirty="0">
                <a:solidFill>
                  <a:schemeClr val="bg1"/>
                </a:solidFill>
              </a:rPr>
              <a:t>, He’s in the world today;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 know that He is living, whatever men may say.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 see His hand of mercy, I hear His voice of cheer,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And just the time I need Him, He’s always near.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lives, He lives, Christ Jesus lives today!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walks with me and talks with me along life’s narrow way.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lives, He lives, salvation to impart!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You ask me how I know He lives?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lives within my heart! 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 Lives”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 all the world around me I see His loving care;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And </a:t>
            </a:r>
            <a:r>
              <a:rPr lang="en-US" sz="3200" dirty="0" err="1">
                <a:solidFill>
                  <a:schemeClr val="bg1"/>
                </a:solidFill>
              </a:rPr>
              <a:t>tho</a:t>
            </a:r>
            <a:r>
              <a:rPr lang="en-US" sz="3200" dirty="0">
                <a:solidFill>
                  <a:schemeClr val="bg1"/>
                </a:solidFill>
              </a:rPr>
              <a:t>’ my heart grows weary, I never will despair.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 knows that He is leading thro’ all the storm blast;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The day of His appearing will come at last.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lives, He lives, Christ Jesus lives today!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walks with me and talks with me along life’s narrow way.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lives, He lives, salvation to impart!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You ask me how I know He lives?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lives within my heart! </a:t>
            </a:r>
          </a:p>
        </p:txBody>
      </p:sp>
    </p:spTree>
    <p:extLst>
      <p:ext uri="{BB962C8B-B14F-4D97-AF65-F5344CB8AC3E}">
        <p14:creationId xmlns:p14="http://schemas.microsoft.com/office/powerpoint/2010/main" val="148885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 Lives”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Rejoice, rejoice, O Christian, lift up your voice and sing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Eternal hallelujahs to Jesus Christ, the King!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The Hope of all who seek Him, the Help of all who find,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None other is so loving, so good and kind. 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lives, He lives, Christ Jesus lives today!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walks with me and talks with me along life’s narrow way.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lives, He lives, salvation to impart!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You ask me how I know He lives?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lives within my heart! </a:t>
            </a:r>
          </a:p>
        </p:txBody>
      </p:sp>
    </p:spTree>
    <p:extLst>
      <p:ext uri="{BB962C8B-B14F-4D97-AF65-F5344CB8AC3E}">
        <p14:creationId xmlns:p14="http://schemas.microsoft.com/office/powerpoint/2010/main" val="382929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29</cp:revision>
  <dcterms:created xsi:type="dcterms:W3CDTF">2017-06-11T14:47:46Z</dcterms:created>
  <dcterms:modified xsi:type="dcterms:W3CDTF">2019-04-21T14:50:03Z</dcterms:modified>
</cp:coreProperties>
</file>