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 Praise Thee, O God, Our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312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praise Thee, O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Redeemer, Creator;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grateful devotion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tribute we bring.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lay it before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kneel and adore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bless Thy holy name,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glad praises we sing.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 Praise Thee, O God, Our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312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worship Thee, God of our fathers,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bless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Thro’ life’s storm and tempest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guide Thou hast been.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perils o’er-take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wilt not forsake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 Thy help, O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life’s battles we win.</a:t>
            </a:r>
          </a:p>
        </p:txBody>
      </p:sp>
    </p:spTree>
    <p:extLst>
      <p:ext uri="{BB962C8B-B14F-4D97-AF65-F5344CB8AC3E}">
        <p14:creationId xmlns:p14="http://schemas.microsoft.com/office/powerpoint/2010/main" val="126052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“We Praise Thee, O God, Our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312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voices united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praises we offer,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gladly our songs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true worship we 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strong arm will guide 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God is beside us.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our great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forever be praise.</a:t>
            </a:r>
          </a:p>
        </p:txBody>
      </p:sp>
    </p:spTree>
    <p:extLst>
      <p:ext uri="{BB962C8B-B14F-4D97-AF65-F5344CB8AC3E}">
        <p14:creationId xmlns:p14="http://schemas.microsoft.com/office/powerpoint/2010/main" val="213543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15</cp:revision>
  <dcterms:created xsi:type="dcterms:W3CDTF">2017-06-11T14:47:46Z</dcterms:created>
  <dcterms:modified xsi:type="dcterms:W3CDTF">2017-06-11T15:46:21Z</dcterms:modified>
</cp:coreProperties>
</file>